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4" r:id="rId1"/>
  </p:sldMasterIdLst>
  <p:notesMasterIdLst>
    <p:notesMasterId r:id="rId27"/>
  </p:notesMasterIdLst>
  <p:handoutMasterIdLst>
    <p:handoutMasterId r:id="rId28"/>
  </p:handoutMasterIdLst>
  <p:sldIdLst>
    <p:sldId id="270" r:id="rId2"/>
    <p:sldId id="352" r:id="rId3"/>
    <p:sldId id="330" r:id="rId4"/>
    <p:sldId id="353" r:id="rId5"/>
    <p:sldId id="354" r:id="rId6"/>
    <p:sldId id="368" r:id="rId7"/>
    <p:sldId id="355" r:id="rId8"/>
    <p:sldId id="356" r:id="rId9"/>
    <p:sldId id="357" r:id="rId10"/>
    <p:sldId id="358" r:id="rId11"/>
    <p:sldId id="359" r:id="rId12"/>
    <p:sldId id="361" r:id="rId13"/>
    <p:sldId id="363" r:id="rId14"/>
    <p:sldId id="365" r:id="rId15"/>
    <p:sldId id="366" r:id="rId16"/>
    <p:sldId id="367" r:id="rId17"/>
    <p:sldId id="364" r:id="rId18"/>
    <p:sldId id="360" r:id="rId19"/>
    <p:sldId id="362" r:id="rId20"/>
    <p:sldId id="351" r:id="rId21"/>
    <p:sldId id="339" r:id="rId22"/>
    <p:sldId id="292" r:id="rId23"/>
    <p:sldId id="293" r:id="rId24"/>
    <p:sldId id="294" r:id="rId25"/>
    <p:sldId id="295" r:id="rId26"/>
  </p:sldIdLst>
  <p:sldSz cx="12192000" cy="6858000"/>
  <p:notesSz cx="9926638" cy="679767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4107818-25A1-48D1-A554-1E4044C9C7FD}">
          <p14:sldIdLst>
            <p14:sldId id="270"/>
            <p14:sldId id="352"/>
            <p14:sldId id="330"/>
            <p14:sldId id="353"/>
            <p14:sldId id="354"/>
            <p14:sldId id="368"/>
            <p14:sldId id="355"/>
            <p14:sldId id="356"/>
            <p14:sldId id="357"/>
            <p14:sldId id="358"/>
            <p14:sldId id="359"/>
            <p14:sldId id="361"/>
            <p14:sldId id="363"/>
            <p14:sldId id="365"/>
            <p14:sldId id="366"/>
            <p14:sldId id="367"/>
            <p14:sldId id="364"/>
            <p14:sldId id="360"/>
            <p14:sldId id="362"/>
          </p14:sldIdLst>
        </p14:section>
        <p14:section name="Vorlagen" id="{BE08C733-A21F-416F-86EA-DF2545DCFCC0}">
          <p14:sldIdLst>
            <p14:sldId id="351"/>
            <p14:sldId id="339"/>
            <p14:sldId id="292"/>
            <p14:sldId id="293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9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rof. Dr. Rolf Brendel" initials="RBr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739B"/>
    <a:srgbClr val="003399"/>
    <a:srgbClr val="0033C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152CC5-BACC-4834-9464-0639DAF1B322}" v="16" dt="2021-11-29T09:22:00.539"/>
  </p1510:revLst>
</p1510:revInfo>
</file>

<file path=ppt/tableStyles.xml><?xml version="1.0" encoding="utf-8"?>
<a:tblStyleLst xmlns:a="http://schemas.openxmlformats.org/drawingml/2006/main" def="{3C2FFA5D-87B4-456A-9821-1D502468CF0F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86373" autoAdjust="0"/>
  </p:normalViewPr>
  <p:slideViewPr>
    <p:cSldViewPr snapToGrid="0">
      <p:cViewPr varScale="1">
        <p:scale>
          <a:sx n="89" d="100"/>
          <a:sy n="89" d="100"/>
        </p:scale>
        <p:origin x="90" y="5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3224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733"/>
    </p:cViewPr>
  </p:sorterViewPr>
  <p:notesViewPr>
    <p:cSldViewPr snapToGrid="0" showGuides="1">
      <p:cViewPr varScale="1">
        <p:scale>
          <a:sx n="116" d="100"/>
          <a:sy n="116" d="100"/>
        </p:scale>
        <p:origin x="2088" y="90"/>
      </p:cViewPr>
      <p:guideLst>
        <p:guide orient="horz" pos="2141"/>
        <p:guide pos="312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s Oberröhrmann" userId="b6532b50c05ea6f5" providerId="LiveId" clId="{C2152CC5-BACC-4834-9464-0639DAF1B322}"/>
    <pc:docChg chg="undo custSel addSld delSld modSld delSection modSection">
      <pc:chgData name="Jonas Oberröhrmann" userId="b6532b50c05ea6f5" providerId="LiveId" clId="{C2152CC5-BACC-4834-9464-0639DAF1B322}" dt="2021-11-29T09:27:57.563" v="759" actId="478"/>
      <pc:docMkLst>
        <pc:docMk/>
      </pc:docMkLst>
      <pc:sldChg chg="del">
        <pc:chgData name="Jonas Oberröhrmann" userId="b6532b50c05ea6f5" providerId="LiveId" clId="{C2152CC5-BACC-4834-9464-0639DAF1B322}" dt="2021-11-29T08:59:03.659" v="2" actId="47"/>
        <pc:sldMkLst>
          <pc:docMk/>
          <pc:sldMk cId="2013630025" sldId="305"/>
        </pc:sldMkLst>
      </pc:sldChg>
      <pc:sldChg chg="del">
        <pc:chgData name="Jonas Oberröhrmann" userId="b6532b50c05ea6f5" providerId="LiveId" clId="{C2152CC5-BACC-4834-9464-0639DAF1B322}" dt="2021-11-29T08:59:02.632" v="0" actId="47"/>
        <pc:sldMkLst>
          <pc:docMk/>
          <pc:sldMk cId="952390965" sldId="314"/>
        </pc:sldMkLst>
      </pc:sldChg>
      <pc:sldChg chg="del">
        <pc:chgData name="Jonas Oberröhrmann" userId="b6532b50c05ea6f5" providerId="LiveId" clId="{C2152CC5-BACC-4834-9464-0639DAF1B322}" dt="2021-11-29T08:59:03.251" v="1" actId="47"/>
        <pc:sldMkLst>
          <pc:docMk/>
          <pc:sldMk cId="3767504453" sldId="318"/>
        </pc:sldMkLst>
      </pc:sldChg>
      <pc:sldChg chg="del">
        <pc:chgData name="Jonas Oberröhrmann" userId="b6532b50c05ea6f5" providerId="LiveId" clId="{C2152CC5-BACC-4834-9464-0639DAF1B322}" dt="2021-11-29T08:59:05.240" v="5" actId="47"/>
        <pc:sldMkLst>
          <pc:docMk/>
          <pc:sldMk cId="339371499" sldId="319"/>
        </pc:sldMkLst>
      </pc:sldChg>
      <pc:sldChg chg="del">
        <pc:chgData name="Jonas Oberröhrmann" userId="b6532b50c05ea6f5" providerId="LiveId" clId="{C2152CC5-BACC-4834-9464-0639DAF1B322}" dt="2021-11-29T08:59:05.667" v="6" actId="47"/>
        <pc:sldMkLst>
          <pc:docMk/>
          <pc:sldMk cId="34708775" sldId="321"/>
        </pc:sldMkLst>
      </pc:sldChg>
      <pc:sldChg chg="del">
        <pc:chgData name="Jonas Oberröhrmann" userId="b6532b50c05ea6f5" providerId="LiveId" clId="{C2152CC5-BACC-4834-9464-0639DAF1B322}" dt="2021-11-29T08:59:06.171" v="7" actId="47"/>
        <pc:sldMkLst>
          <pc:docMk/>
          <pc:sldMk cId="3971222227" sldId="322"/>
        </pc:sldMkLst>
      </pc:sldChg>
      <pc:sldChg chg="del">
        <pc:chgData name="Jonas Oberröhrmann" userId="b6532b50c05ea6f5" providerId="LiveId" clId="{C2152CC5-BACC-4834-9464-0639DAF1B322}" dt="2021-11-29T08:59:06.924" v="9" actId="47"/>
        <pc:sldMkLst>
          <pc:docMk/>
          <pc:sldMk cId="3150558061" sldId="323"/>
        </pc:sldMkLst>
      </pc:sldChg>
      <pc:sldChg chg="del">
        <pc:chgData name="Jonas Oberröhrmann" userId="b6532b50c05ea6f5" providerId="LiveId" clId="{C2152CC5-BACC-4834-9464-0639DAF1B322}" dt="2021-11-29T08:59:06.553" v="8" actId="47"/>
        <pc:sldMkLst>
          <pc:docMk/>
          <pc:sldMk cId="2480614252" sldId="324"/>
        </pc:sldMkLst>
      </pc:sldChg>
      <pc:sldChg chg="del">
        <pc:chgData name="Jonas Oberröhrmann" userId="b6532b50c05ea6f5" providerId="LiveId" clId="{C2152CC5-BACC-4834-9464-0639DAF1B322}" dt="2021-11-29T08:59:07.129" v="10" actId="47"/>
        <pc:sldMkLst>
          <pc:docMk/>
          <pc:sldMk cId="2021427417" sldId="325"/>
        </pc:sldMkLst>
      </pc:sldChg>
      <pc:sldChg chg="del">
        <pc:chgData name="Jonas Oberröhrmann" userId="b6532b50c05ea6f5" providerId="LiveId" clId="{C2152CC5-BACC-4834-9464-0639DAF1B322}" dt="2021-11-29T08:59:07.301" v="11" actId="47"/>
        <pc:sldMkLst>
          <pc:docMk/>
          <pc:sldMk cId="2925783383" sldId="326"/>
        </pc:sldMkLst>
      </pc:sldChg>
      <pc:sldChg chg="del">
        <pc:chgData name="Jonas Oberröhrmann" userId="b6532b50c05ea6f5" providerId="LiveId" clId="{C2152CC5-BACC-4834-9464-0639DAF1B322}" dt="2021-11-29T08:59:07.465" v="12" actId="47"/>
        <pc:sldMkLst>
          <pc:docMk/>
          <pc:sldMk cId="3938335871" sldId="327"/>
        </pc:sldMkLst>
      </pc:sldChg>
      <pc:sldChg chg="del">
        <pc:chgData name="Jonas Oberröhrmann" userId="b6532b50c05ea6f5" providerId="LiveId" clId="{C2152CC5-BACC-4834-9464-0639DAF1B322}" dt="2021-11-29T08:59:07.615" v="13" actId="47"/>
        <pc:sldMkLst>
          <pc:docMk/>
          <pc:sldMk cId="970302405" sldId="328"/>
        </pc:sldMkLst>
      </pc:sldChg>
      <pc:sldChg chg="del">
        <pc:chgData name="Jonas Oberröhrmann" userId="b6532b50c05ea6f5" providerId="LiveId" clId="{C2152CC5-BACC-4834-9464-0639DAF1B322}" dt="2021-11-29T08:59:12.656" v="20" actId="47"/>
        <pc:sldMkLst>
          <pc:docMk/>
          <pc:sldMk cId="2922503458" sldId="329"/>
        </pc:sldMkLst>
      </pc:sldChg>
      <pc:sldChg chg="del">
        <pc:chgData name="Jonas Oberröhrmann" userId="b6532b50c05ea6f5" providerId="LiveId" clId="{C2152CC5-BACC-4834-9464-0639DAF1B322}" dt="2021-11-29T08:59:04.772" v="4" actId="47"/>
        <pc:sldMkLst>
          <pc:docMk/>
          <pc:sldMk cId="12841776" sldId="330"/>
        </pc:sldMkLst>
      </pc:sldChg>
      <pc:sldChg chg="del">
        <pc:chgData name="Jonas Oberröhrmann" userId="b6532b50c05ea6f5" providerId="LiveId" clId="{C2152CC5-BACC-4834-9464-0639DAF1B322}" dt="2021-11-29T08:59:07.781" v="14" actId="47"/>
        <pc:sldMkLst>
          <pc:docMk/>
          <pc:sldMk cId="535473205" sldId="331"/>
        </pc:sldMkLst>
      </pc:sldChg>
      <pc:sldChg chg="del">
        <pc:chgData name="Jonas Oberröhrmann" userId="b6532b50c05ea6f5" providerId="LiveId" clId="{C2152CC5-BACC-4834-9464-0639DAF1B322}" dt="2021-11-29T08:59:07.943" v="15" actId="47"/>
        <pc:sldMkLst>
          <pc:docMk/>
          <pc:sldMk cId="65754699" sldId="332"/>
        </pc:sldMkLst>
      </pc:sldChg>
      <pc:sldChg chg="del">
        <pc:chgData name="Jonas Oberröhrmann" userId="b6532b50c05ea6f5" providerId="LiveId" clId="{C2152CC5-BACC-4834-9464-0639DAF1B322}" dt="2021-11-29T08:59:12.656" v="20" actId="47"/>
        <pc:sldMkLst>
          <pc:docMk/>
          <pc:sldMk cId="1276358043" sldId="333"/>
        </pc:sldMkLst>
      </pc:sldChg>
      <pc:sldChg chg="del">
        <pc:chgData name="Jonas Oberröhrmann" userId="b6532b50c05ea6f5" providerId="LiveId" clId="{C2152CC5-BACC-4834-9464-0639DAF1B322}" dt="2021-11-29T08:59:12.656" v="20" actId="47"/>
        <pc:sldMkLst>
          <pc:docMk/>
          <pc:sldMk cId="966431235" sldId="334"/>
        </pc:sldMkLst>
      </pc:sldChg>
      <pc:sldChg chg="del">
        <pc:chgData name="Jonas Oberröhrmann" userId="b6532b50c05ea6f5" providerId="LiveId" clId="{C2152CC5-BACC-4834-9464-0639DAF1B322}" dt="2021-11-29T08:59:12.656" v="20" actId="47"/>
        <pc:sldMkLst>
          <pc:docMk/>
          <pc:sldMk cId="1608059463" sldId="335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2978053342" sldId="336"/>
        </pc:sldMkLst>
      </pc:sldChg>
      <pc:sldChg chg="del">
        <pc:chgData name="Jonas Oberröhrmann" userId="b6532b50c05ea6f5" providerId="LiveId" clId="{C2152CC5-BACC-4834-9464-0639DAF1B322}" dt="2021-11-29T08:59:15.802" v="23" actId="47"/>
        <pc:sldMkLst>
          <pc:docMk/>
          <pc:sldMk cId="3310632250" sldId="337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3831643420" sldId="338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289712245" sldId="340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1524109860" sldId="341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1050504120" sldId="342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790174934" sldId="343"/>
        </pc:sldMkLst>
      </pc:sldChg>
      <pc:sldChg chg="del">
        <pc:chgData name="Jonas Oberröhrmann" userId="b6532b50c05ea6f5" providerId="LiveId" clId="{C2152CC5-BACC-4834-9464-0639DAF1B322}" dt="2021-11-29T08:59:14.798" v="22" actId="47"/>
        <pc:sldMkLst>
          <pc:docMk/>
          <pc:sldMk cId="271971324" sldId="344"/>
        </pc:sldMkLst>
      </pc:sldChg>
      <pc:sldChg chg="del">
        <pc:chgData name="Jonas Oberröhrmann" userId="b6532b50c05ea6f5" providerId="LiveId" clId="{C2152CC5-BACC-4834-9464-0639DAF1B322}" dt="2021-11-29T08:59:14.798" v="22" actId="47"/>
        <pc:sldMkLst>
          <pc:docMk/>
          <pc:sldMk cId="344769282" sldId="345"/>
        </pc:sldMkLst>
      </pc:sldChg>
      <pc:sldChg chg="del">
        <pc:chgData name="Jonas Oberröhrmann" userId="b6532b50c05ea6f5" providerId="LiveId" clId="{C2152CC5-BACC-4834-9464-0639DAF1B322}" dt="2021-11-29T08:59:14.798" v="22" actId="47"/>
        <pc:sldMkLst>
          <pc:docMk/>
          <pc:sldMk cId="1073765859" sldId="347"/>
        </pc:sldMkLst>
      </pc:sldChg>
      <pc:sldChg chg="del">
        <pc:chgData name="Jonas Oberröhrmann" userId="b6532b50c05ea6f5" providerId="LiveId" clId="{C2152CC5-BACC-4834-9464-0639DAF1B322}" dt="2021-11-29T08:59:14.798" v="22" actId="47"/>
        <pc:sldMkLst>
          <pc:docMk/>
          <pc:sldMk cId="4202974759" sldId="348"/>
        </pc:sldMkLst>
      </pc:sldChg>
      <pc:sldChg chg="del">
        <pc:chgData name="Jonas Oberröhrmann" userId="b6532b50c05ea6f5" providerId="LiveId" clId="{C2152CC5-BACC-4834-9464-0639DAF1B322}" dt="2021-11-29T08:59:14.798" v="22" actId="47"/>
        <pc:sldMkLst>
          <pc:docMk/>
          <pc:sldMk cId="1566479037" sldId="349"/>
        </pc:sldMkLst>
      </pc:sldChg>
      <pc:sldChg chg="del">
        <pc:chgData name="Jonas Oberröhrmann" userId="b6532b50c05ea6f5" providerId="LiveId" clId="{C2152CC5-BACC-4834-9464-0639DAF1B322}" dt="2021-11-29T08:59:15.802" v="23" actId="47"/>
        <pc:sldMkLst>
          <pc:docMk/>
          <pc:sldMk cId="930445768" sldId="350"/>
        </pc:sldMkLst>
      </pc:sldChg>
      <pc:sldChg chg="del">
        <pc:chgData name="Jonas Oberröhrmann" userId="b6532b50c05ea6f5" providerId="LiveId" clId="{C2152CC5-BACC-4834-9464-0639DAF1B322}" dt="2021-11-29T08:59:15.802" v="23" actId="47"/>
        <pc:sldMkLst>
          <pc:docMk/>
          <pc:sldMk cId="1466563063" sldId="352"/>
        </pc:sldMkLst>
      </pc:sldChg>
      <pc:sldChg chg="addSp delSp modSp new mod">
        <pc:chgData name="Jonas Oberröhrmann" userId="b6532b50c05ea6f5" providerId="LiveId" clId="{C2152CC5-BACC-4834-9464-0639DAF1B322}" dt="2021-11-29T09:22:05.597" v="744" actId="1076"/>
        <pc:sldMkLst>
          <pc:docMk/>
          <pc:sldMk cId="3980165880" sldId="352"/>
        </pc:sldMkLst>
        <pc:spChg chg="mod">
          <ac:chgData name="Jonas Oberröhrmann" userId="b6532b50c05ea6f5" providerId="LiveId" clId="{C2152CC5-BACC-4834-9464-0639DAF1B322}" dt="2021-11-29T08:59:29.738" v="68" actId="20577"/>
          <ac:spMkLst>
            <pc:docMk/>
            <pc:sldMk cId="3980165880" sldId="352"/>
            <ac:spMk id="2" creationId="{65EB65E8-2AB1-4CA3-9036-7ECD8309D903}"/>
          </ac:spMkLst>
        </pc:spChg>
        <pc:spChg chg="del">
          <ac:chgData name="Jonas Oberröhrmann" userId="b6532b50c05ea6f5" providerId="LiveId" clId="{C2152CC5-BACC-4834-9464-0639DAF1B322}" dt="2021-11-29T09:01:32.014" v="80"/>
          <ac:spMkLst>
            <pc:docMk/>
            <pc:sldMk cId="3980165880" sldId="352"/>
            <ac:spMk id="3" creationId="{031F834A-EA58-4AF0-BB87-2FE1C3282726}"/>
          </ac:spMkLst>
        </pc:spChg>
        <pc:spChg chg="del">
          <ac:chgData name="Jonas Oberröhrmann" userId="b6532b50c05ea6f5" providerId="LiveId" clId="{C2152CC5-BACC-4834-9464-0639DAF1B322}" dt="2021-11-29T09:01:25.780" v="79" actId="478"/>
          <ac:spMkLst>
            <pc:docMk/>
            <pc:sldMk cId="3980165880" sldId="352"/>
            <ac:spMk id="4" creationId="{9DFEEF11-D862-47B3-A738-6BD3C1B950AA}"/>
          </ac:spMkLst>
        </pc:spChg>
        <pc:spChg chg="mod">
          <ac:chgData name="Jonas Oberröhrmann" userId="b6532b50c05ea6f5" providerId="LiveId" clId="{C2152CC5-BACC-4834-9464-0639DAF1B322}" dt="2021-11-29T08:59:35.713" v="78" actId="20577"/>
          <ac:spMkLst>
            <pc:docMk/>
            <pc:sldMk cId="3980165880" sldId="352"/>
            <ac:spMk id="6" creationId="{AC5FC2A6-57BA-49F3-9810-ABCD37C45B3D}"/>
          </ac:spMkLst>
        </pc:spChg>
        <pc:spChg chg="add del mod">
          <ac:chgData name="Jonas Oberröhrmann" userId="b6532b50c05ea6f5" providerId="LiveId" clId="{C2152CC5-BACC-4834-9464-0639DAF1B322}" dt="2021-11-29T09:01:35.437" v="82"/>
          <ac:spMkLst>
            <pc:docMk/>
            <pc:sldMk cId="3980165880" sldId="352"/>
            <ac:spMk id="11" creationId="{20165868-6762-442E-B182-CA69F02E03C1}"/>
          </ac:spMkLst>
        </pc:spChg>
        <pc:spChg chg="add mod">
          <ac:chgData name="Jonas Oberröhrmann" userId="b6532b50c05ea6f5" providerId="LiveId" clId="{C2152CC5-BACC-4834-9464-0639DAF1B322}" dt="2021-11-29T09:21:32.696" v="731" actId="20577"/>
          <ac:spMkLst>
            <pc:docMk/>
            <pc:sldMk cId="3980165880" sldId="352"/>
            <ac:spMk id="15" creationId="{D694071C-D50F-4BE8-9418-29C3AC691187}"/>
          </ac:spMkLst>
        </pc:spChg>
        <pc:spChg chg="add del mod">
          <ac:chgData name="Jonas Oberröhrmann" userId="b6532b50c05ea6f5" providerId="LiveId" clId="{C2152CC5-BACC-4834-9464-0639DAF1B322}" dt="2021-11-29T09:21:43.777" v="734" actId="478"/>
          <ac:spMkLst>
            <pc:docMk/>
            <pc:sldMk cId="3980165880" sldId="352"/>
            <ac:spMk id="29" creationId="{8712605D-77CE-4C2B-A0E6-C4FFA077549E}"/>
          </ac:spMkLst>
        </pc:spChg>
        <pc:spChg chg="add mod">
          <ac:chgData name="Jonas Oberröhrmann" userId="b6532b50c05ea6f5" providerId="LiveId" clId="{C2152CC5-BACC-4834-9464-0639DAF1B322}" dt="2021-11-29T09:22:05.597" v="744" actId="1076"/>
          <ac:spMkLst>
            <pc:docMk/>
            <pc:sldMk cId="3980165880" sldId="352"/>
            <ac:spMk id="34" creationId="{AE3A1647-C945-4DEB-873C-7FAD0D21E814}"/>
          </ac:spMkLst>
        </pc:spChg>
        <pc:picChg chg="add del mod">
          <ac:chgData name="Jonas Oberröhrmann" userId="b6532b50c05ea6f5" providerId="LiveId" clId="{C2152CC5-BACC-4834-9464-0639DAF1B322}" dt="2021-11-29T09:01:33.866" v="81" actId="478"/>
          <ac:picMkLst>
            <pc:docMk/>
            <pc:sldMk cId="3980165880" sldId="352"/>
            <ac:picMk id="9" creationId="{07AB012A-33A3-483B-842B-BDC85569FF03}"/>
          </ac:picMkLst>
        </pc:picChg>
        <pc:picChg chg="add del mod">
          <ac:chgData name="Jonas Oberröhrmann" userId="b6532b50c05ea6f5" providerId="LiveId" clId="{C2152CC5-BACC-4834-9464-0639DAF1B322}" dt="2021-11-29T09:01:37.504" v="85" actId="478"/>
          <ac:picMkLst>
            <pc:docMk/>
            <pc:sldMk cId="3980165880" sldId="352"/>
            <ac:picMk id="13" creationId="{FBFE989E-0E15-49ED-9C8E-7AF564FF6DF8}"/>
          </ac:picMkLst>
        </pc:picChg>
        <pc:picChg chg="add del mod">
          <ac:chgData name="Jonas Oberröhrmann" userId="b6532b50c05ea6f5" providerId="LiveId" clId="{C2152CC5-BACC-4834-9464-0639DAF1B322}" dt="2021-11-29T09:05:55.890" v="98" actId="478"/>
          <ac:picMkLst>
            <pc:docMk/>
            <pc:sldMk cId="3980165880" sldId="352"/>
            <ac:picMk id="17" creationId="{3B90DC0B-F677-4234-9B58-06FD82B2DC94}"/>
          </ac:picMkLst>
        </pc:picChg>
        <pc:picChg chg="add del mod">
          <ac:chgData name="Jonas Oberröhrmann" userId="b6532b50c05ea6f5" providerId="LiveId" clId="{C2152CC5-BACC-4834-9464-0639DAF1B322}" dt="2021-11-29T09:06:00.310" v="100" actId="478"/>
          <ac:picMkLst>
            <pc:docMk/>
            <pc:sldMk cId="3980165880" sldId="352"/>
            <ac:picMk id="19" creationId="{00825654-3809-45AE-AA91-7148BC1A8A98}"/>
          </ac:picMkLst>
        </pc:picChg>
        <pc:picChg chg="add del mod">
          <ac:chgData name="Jonas Oberröhrmann" userId="b6532b50c05ea6f5" providerId="LiveId" clId="{C2152CC5-BACC-4834-9464-0639DAF1B322}" dt="2021-11-29T09:07:42.273" v="103" actId="478"/>
          <ac:picMkLst>
            <pc:docMk/>
            <pc:sldMk cId="3980165880" sldId="352"/>
            <ac:picMk id="21" creationId="{6D6A00A1-150E-4052-97CD-F1FC8F92825E}"/>
          </ac:picMkLst>
        </pc:picChg>
        <pc:picChg chg="add del mod">
          <ac:chgData name="Jonas Oberröhrmann" userId="b6532b50c05ea6f5" providerId="LiveId" clId="{C2152CC5-BACC-4834-9464-0639DAF1B322}" dt="2021-11-29T09:09:35.825" v="112" actId="478"/>
          <ac:picMkLst>
            <pc:docMk/>
            <pc:sldMk cId="3980165880" sldId="352"/>
            <ac:picMk id="23" creationId="{68D7EA82-B38B-4D67-AD37-B2F0D03FDA9F}"/>
          </ac:picMkLst>
        </pc:picChg>
        <pc:picChg chg="add del mod">
          <ac:chgData name="Jonas Oberröhrmann" userId="b6532b50c05ea6f5" providerId="LiveId" clId="{C2152CC5-BACC-4834-9464-0639DAF1B322}" dt="2021-11-29T09:15:52.232" v="302" actId="478"/>
          <ac:picMkLst>
            <pc:docMk/>
            <pc:sldMk cId="3980165880" sldId="352"/>
            <ac:picMk id="25" creationId="{44BA3E0F-A082-4D77-ACE7-261BB49C8B2A}"/>
          </ac:picMkLst>
        </pc:picChg>
        <pc:picChg chg="add mod ord">
          <ac:chgData name="Jonas Oberröhrmann" userId="b6532b50c05ea6f5" providerId="LiveId" clId="{C2152CC5-BACC-4834-9464-0639DAF1B322}" dt="2021-11-29T09:21:42.063" v="732" actId="167"/>
          <ac:picMkLst>
            <pc:docMk/>
            <pc:sldMk cId="3980165880" sldId="352"/>
            <ac:picMk id="31" creationId="{4C452068-54F9-4FD9-B32C-1F36FBF4BC0B}"/>
          </ac:picMkLst>
        </pc:picChg>
        <pc:cxnChg chg="add del mod">
          <ac:chgData name="Jonas Oberröhrmann" userId="b6532b50c05ea6f5" providerId="LiveId" clId="{C2152CC5-BACC-4834-9464-0639DAF1B322}" dt="2021-11-29T09:21:44.460" v="735" actId="478"/>
          <ac:cxnSpMkLst>
            <pc:docMk/>
            <pc:sldMk cId="3980165880" sldId="352"/>
            <ac:cxnSpMk id="27" creationId="{260F3C62-7DDC-4966-8E5A-68A3E2F338D7}"/>
          </ac:cxnSpMkLst>
        </pc:cxnChg>
        <pc:cxnChg chg="add">
          <ac:chgData name="Jonas Oberröhrmann" userId="b6532b50c05ea6f5" providerId="LiveId" clId="{C2152CC5-BACC-4834-9464-0639DAF1B322}" dt="2021-11-29T09:21:57.246" v="736" actId="11529"/>
          <ac:cxnSpMkLst>
            <pc:docMk/>
            <pc:sldMk cId="3980165880" sldId="352"/>
            <ac:cxnSpMk id="33" creationId="{ED4CA407-0A73-42C0-A85B-044FE6827321}"/>
          </ac:cxnSpMkLst>
        </pc:cxnChg>
      </pc:sldChg>
      <pc:sldChg chg="addSp delSp modSp new mod">
        <pc:chgData name="Jonas Oberröhrmann" userId="b6532b50c05ea6f5" providerId="LiveId" clId="{C2152CC5-BACC-4834-9464-0639DAF1B322}" dt="2021-11-29T09:19:09.221" v="465" actId="20577"/>
        <pc:sldMkLst>
          <pc:docMk/>
          <pc:sldMk cId="2593008887" sldId="353"/>
        </pc:sldMkLst>
        <pc:spChg chg="mod">
          <ac:chgData name="Jonas Oberröhrmann" userId="b6532b50c05ea6f5" providerId="LiveId" clId="{C2152CC5-BACC-4834-9464-0639DAF1B322}" dt="2021-11-29T09:11:52.728" v="236" actId="20577"/>
          <ac:spMkLst>
            <pc:docMk/>
            <pc:sldMk cId="2593008887" sldId="353"/>
            <ac:spMk id="2" creationId="{C4A9F9A7-83A9-434B-8ED4-77493ED66E57}"/>
          </ac:spMkLst>
        </pc:spChg>
        <pc:spChg chg="add del mod">
          <ac:chgData name="Jonas Oberröhrmann" userId="b6532b50c05ea6f5" providerId="LiveId" clId="{C2152CC5-BACC-4834-9464-0639DAF1B322}" dt="2021-11-29T09:19:09.221" v="465" actId="20577"/>
          <ac:spMkLst>
            <pc:docMk/>
            <pc:sldMk cId="2593008887" sldId="353"/>
            <ac:spMk id="3" creationId="{4F53DE6A-C7F6-4068-AA8E-0AEC3059E2D4}"/>
          </ac:spMkLst>
        </pc:spChg>
        <pc:spChg chg="del">
          <ac:chgData name="Jonas Oberröhrmann" userId="b6532b50c05ea6f5" providerId="LiveId" clId="{C2152CC5-BACC-4834-9464-0639DAF1B322}" dt="2021-11-29T09:11:58.360" v="237" actId="478"/>
          <ac:spMkLst>
            <pc:docMk/>
            <pc:sldMk cId="2593008887" sldId="353"/>
            <ac:spMk id="4" creationId="{A04C56F8-570B-4237-B631-57CAFC2AC216}"/>
          </ac:spMkLst>
        </pc:spChg>
        <pc:spChg chg="mod">
          <ac:chgData name="Jonas Oberröhrmann" userId="b6532b50c05ea6f5" providerId="LiveId" clId="{C2152CC5-BACC-4834-9464-0639DAF1B322}" dt="2021-11-29T09:12:25.670" v="266" actId="20577"/>
          <ac:spMkLst>
            <pc:docMk/>
            <pc:sldMk cId="2593008887" sldId="353"/>
            <ac:spMk id="6" creationId="{7FEA8541-D73D-45C8-B526-9A5C17071008}"/>
          </ac:spMkLst>
        </pc:spChg>
        <pc:picChg chg="add del mod">
          <ac:chgData name="Jonas Oberröhrmann" userId="b6532b50c05ea6f5" providerId="LiveId" clId="{C2152CC5-BACC-4834-9464-0639DAF1B322}" dt="2021-11-29T09:12:08.083" v="241"/>
          <ac:picMkLst>
            <pc:docMk/>
            <pc:sldMk cId="2593008887" sldId="353"/>
            <ac:picMk id="9" creationId="{6078EE80-0E49-4261-A8FA-421F77177CCE}"/>
          </ac:picMkLst>
        </pc:picChg>
        <pc:picChg chg="add del mod">
          <ac:chgData name="Jonas Oberröhrmann" userId="b6532b50c05ea6f5" providerId="LiveId" clId="{C2152CC5-BACC-4834-9464-0639DAF1B322}" dt="2021-11-29T09:14:38.080" v="298" actId="478"/>
          <ac:picMkLst>
            <pc:docMk/>
            <pc:sldMk cId="2593008887" sldId="353"/>
            <ac:picMk id="11" creationId="{3CBBD93E-9B85-4720-8BC1-4F08BAF53CB8}"/>
          </ac:picMkLst>
        </pc:picChg>
        <pc:picChg chg="add mod">
          <ac:chgData name="Jonas Oberröhrmann" userId="b6532b50c05ea6f5" providerId="LiveId" clId="{C2152CC5-BACC-4834-9464-0639DAF1B322}" dt="2021-11-29T09:16:16.573" v="369" actId="1076"/>
          <ac:picMkLst>
            <pc:docMk/>
            <pc:sldMk cId="2593008887" sldId="353"/>
            <ac:picMk id="13" creationId="{06E6F036-0F4D-4C95-9443-9CD792A29B30}"/>
          </ac:picMkLst>
        </pc:picChg>
      </pc:sldChg>
      <pc:sldChg chg="del">
        <pc:chgData name="Jonas Oberröhrmann" userId="b6532b50c05ea6f5" providerId="LiveId" clId="{C2152CC5-BACC-4834-9464-0639DAF1B322}" dt="2021-11-29T08:59:15.802" v="23" actId="47"/>
        <pc:sldMkLst>
          <pc:docMk/>
          <pc:sldMk cId="3336325609" sldId="353"/>
        </pc:sldMkLst>
      </pc:sldChg>
      <pc:sldChg chg="del">
        <pc:chgData name="Jonas Oberröhrmann" userId="b6532b50c05ea6f5" providerId="LiveId" clId="{C2152CC5-BACC-4834-9464-0639DAF1B322}" dt="2021-11-29T08:59:15.802" v="23" actId="47"/>
        <pc:sldMkLst>
          <pc:docMk/>
          <pc:sldMk cId="443036741" sldId="354"/>
        </pc:sldMkLst>
      </pc:sldChg>
      <pc:sldChg chg="addSp delSp modSp new mod">
        <pc:chgData name="Jonas Oberröhrmann" userId="b6532b50c05ea6f5" providerId="LiveId" clId="{C2152CC5-BACC-4834-9464-0639DAF1B322}" dt="2021-11-29T09:19:01.984" v="452" actId="20577"/>
        <pc:sldMkLst>
          <pc:docMk/>
          <pc:sldMk cId="2350033921" sldId="354"/>
        </pc:sldMkLst>
        <pc:spChg chg="mod">
          <ac:chgData name="Jonas Oberröhrmann" userId="b6532b50c05ea6f5" providerId="LiveId" clId="{C2152CC5-BACC-4834-9464-0639DAF1B322}" dt="2021-11-29T09:16:23.357" v="383" actId="20577"/>
          <ac:spMkLst>
            <pc:docMk/>
            <pc:sldMk cId="2350033921" sldId="354"/>
            <ac:spMk id="2" creationId="{629CCBD6-506F-4850-9A3B-FEDA3677A42E}"/>
          </ac:spMkLst>
        </pc:spChg>
        <pc:spChg chg="mod">
          <ac:chgData name="Jonas Oberröhrmann" userId="b6532b50c05ea6f5" providerId="LiveId" clId="{C2152CC5-BACC-4834-9464-0639DAF1B322}" dt="2021-11-29T09:19:01.984" v="452" actId="20577"/>
          <ac:spMkLst>
            <pc:docMk/>
            <pc:sldMk cId="2350033921" sldId="354"/>
            <ac:spMk id="3" creationId="{E8F949A7-C9D0-477D-894C-C99C8C71224E}"/>
          </ac:spMkLst>
        </pc:spChg>
        <pc:spChg chg="del">
          <ac:chgData name="Jonas Oberröhrmann" userId="b6532b50c05ea6f5" providerId="LiveId" clId="{C2152CC5-BACC-4834-9464-0639DAF1B322}" dt="2021-11-29T09:16:26.198" v="384" actId="478"/>
          <ac:spMkLst>
            <pc:docMk/>
            <pc:sldMk cId="2350033921" sldId="354"/>
            <ac:spMk id="4" creationId="{1D0EB036-DE51-496F-B13F-E8D4CBFB54F8}"/>
          </ac:spMkLst>
        </pc:spChg>
        <pc:spChg chg="mod">
          <ac:chgData name="Jonas Oberröhrmann" userId="b6532b50c05ea6f5" providerId="LiveId" clId="{C2152CC5-BACC-4834-9464-0639DAF1B322}" dt="2021-11-29T09:18:48.624" v="414" actId="20577"/>
          <ac:spMkLst>
            <pc:docMk/>
            <pc:sldMk cId="2350033921" sldId="354"/>
            <ac:spMk id="6" creationId="{BB42F318-AD23-4506-BB9D-48E92630532C}"/>
          </ac:spMkLst>
        </pc:spChg>
        <pc:picChg chg="add del mod">
          <ac:chgData name="Jonas Oberröhrmann" userId="b6532b50c05ea6f5" providerId="LiveId" clId="{C2152CC5-BACC-4834-9464-0639DAF1B322}" dt="2021-11-29T09:18:36.292" v="402" actId="478"/>
          <ac:picMkLst>
            <pc:docMk/>
            <pc:sldMk cId="2350033921" sldId="354"/>
            <ac:picMk id="9" creationId="{42CAF128-B2CF-492C-A6CE-728BEFB3BA2F}"/>
          </ac:picMkLst>
        </pc:picChg>
        <pc:picChg chg="add mod">
          <ac:chgData name="Jonas Oberröhrmann" userId="b6532b50c05ea6f5" providerId="LiveId" clId="{C2152CC5-BACC-4834-9464-0639DAF1B322}" dt="2021-11-29T09:18:44.933" v="404" actId="1076"/>
          <ac:picMkLst>
            <pc:docMk/>
            <pc:sldMk cId="2350033921" sldId="354"/>
            <ac:picMk id="11" creationId="{03AD9BC7-26EC-4A1F-B194-A979DA66CC2F}"/>
          </ac:picMkLst>
        </pc:picChg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80958604" sldId="355"/>
        </pc:sldMkLst>
      </pc:sldChg>
      <pc:sldChg chg="delSp modSp new mod">
        <pc:chgData name="Jonas Oberröhrmann" userId="b6532b50c05ea6f5" providerId="LiveId" clId="{C2152CC5-BACC-4834-9464-0639DAF1B322}" dt="2021-11-29T09:27:57.563" v="759" actId="478"/>
        <pc:sldMkLst>
          <pc:docMk/>
          <pc:sldMk cId="3669949686" sldId="355"/>
        </pc:sldMkLst>
        <pc:spChg chg="mod">
          <ac:chgData name="Jonas Oberröhrmann" userId="b6532b50c05ea6f5" providerId="LiveId" clId="{C2152CC5-BACC-4834-9464-0639DAF1B322}" dt="2021-11-29T09:22:33.876" v="758" actId="20577"/>
          <ac:spMkLst>
            <pc:docMk/>
            <pc:sldMk cId="3669949686" sldId="355"/>
            <ac:spMk id="2" creationId="{AA145F62-DE5F-4C44-9D21-AABAB85AEE20}"/>
          </ac:spMkLst>
        </pc:spChg>
        <pc:spChg chg="del">
          <ac:chgData name="Jonas Oberröhrmann" userId="b6532b50c05ea6f5" providerId="LiveId" clId="{C2152CC5-BACC-4834-9464-0639DAF1B322}" dt="2021-11-29T09:27:57.563" v="759" actId="478"/>
          <ac:spMkLst>
            <pc:docMk/>
            <pc:sldMk cId="3669949686" sldId="355"/>
            <ac:spMk id="6" creationId="{CF58B51C-C622-43E8-B038-630414ABF4BB}"/>
          </ac:spMkLst>
        </pc:spChg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1160438539" sldId="356"/>
        </pc:sldMkLst>
      </pc:sldChg>
      <pc:sldChg chg="del">
        <pc:chgData name="Jonas Oberröhrmann" userId="b6532b50c05ea6f5" providerId="LiveId" clId="{C2152CC5-BACC-4834-9464-0639DAF1B322}" dt="2021-11-29T08:59:16.962" v="24" actId="47"/>
        <pc:sldMkLst>
          <pc:docMk/>
          <pc:sldMk cId="3658445486" sldId="357"/>
        </pc:sldMkLst>
      </pc:sldChg>
      <pc:sldChg chg="del">
        <pc:chgData name="Jonas Oberröhrmann" userId="b6532b50c05ea6f5" providerId="LiveId" clId="{C2152CC5-BACC-4834-9464-0639DAF1B322}" dt="2021-11-29T08:59:04.236" v="3" actId="47"/>
        <pc:sldMkLst>
          <pc:docMk/>
          <pc:sldMk cId="1406324298" sldId="358"/>
        </pc:sldMkLst>
      </pc:sldChg>
      <pc:sldChg chg="del">
        <pc:chgData name="Jonas Oberröhrmann" userId="b6532b50c05ea6f5" providerId="LiveId" clId="{C2152CC5-BACC-4834-9464-0639DAF1B322}" dt="2021-11-29T08:59:13.744" v="21" actId="47"/>
        <pc:sldMkLst>
          <pc:docMk/>
          <pc:sldMk cId="2132989401" sldId="359"/>
        </pc:sldMkLst>
      </pc:sldChg>
    </pc:docChg>
  </pc:docChgLst>
  <pc:docChgLst>
    <pc:chgData name="Jonas Oberröhrmann" userId="b6532b50c05ea6f5" providerId="LiveId" clId="{6B9BEA25-1238-4B8C-BDD8-084728CE1606}"/>
    <pc:docChg chg="modSld">
      <pc:chgData name="Jonas Oberröhrmann" userId="b6532b50c05ea6f5" providerId="LiveId" clId="{6B9BEA25-1238-4B8C-BDD8-084728CE1606}" dt="2021-11-25T14:04:44.462" v="1" actId="20577"/>
      <pc:docMkLst>
        <pc:docMk/>
      </pc:docMkLst>
      <pc:sldChg chg="modSp mod">
        <pc:chgData name="Jonas Oberröhrmann" userId="b6532b50c05ea6f5" providerId="LiveId" clId="{6B9BEA25-1238-4B8C-BDD8-084728CE1606}" dt="2021-11-25T14:04:44.462" v="1" actId="20577"/>
        <pc:sldMkLst>
          <pc:docMk/>
          <pc:sldMk cId="3782925508" sldId="270"/>
        </pc:sldMkLst>
        <pc:spChg chg="mod">
          <ac:chgData name="Jonas Oberröhrmann" userId="b6532b50c05ea6f5" providerId="LiveId" clId="{6B9BEA25-1238-4B8C-BDD8-084728CE1606}" dt="2021-11-25T14:04:44.462" v="1" actId="20577"/>
          <ac:spMkLst>
            <pc:docMk/>
            <pc:sldMk cId="3782925508" sldId="270"/>
            <ac:spMk id="6" creationId="{00000000-0000-0000-0000-00000000000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j.oberroehrmann\Documents\GitHub\Master-s-Thesis\Masterarbeit\Auswertungen\2021_11_19%20P3T_063%20Auswertung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j.oberroehrmann\Documents\GitHub\Master-s-Thesis\Masterarbeit\Auswertungen\2021_11_19%20P3T_063%20Auswertung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C:\Users\j.oberroehrmann\Documents\GitHub\Master-s-Thesis\Masterarbeit\Auswertungen\2021_11_19%20P3T_063%20Auswertung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C:\Users\j.oberroehrmann\Documents\GitHub\Master-s-Thesis\Masterarbeit\Auswertungen\2021_11_19%20P3T_063%20Auswertung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C:\Users\j.oberroehrmann\Documents\GitHub\Master-s-Thesis\Masterarbeit\Auswertungen\2021_11_19%20P3T_063%20Auswertung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oleObject" Target="file:///C:\Users\j.oberroehrmann\Documents\GitHub\Master-s-Thesis\Masterarbeit\Auswertungen\2021_11_19%20P3T_063%20Auswertung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file:///C:\Users\j.oberroehrmann\Documents\GitHub\Master-s-Thesis\Masterarbeit\Auswertungen\2021_11_19%20P3T_063%20Auswertung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oleObject" Target="file:///C:\Users\j.oberroehrmann\Documents\GitHub\Master-s-Thesis\Masterarbeit\Auswertungen\2021_11_19%20P3T_063%20Auswertung.xlsx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oleObject" Target="file:///C:\Users\j.oberroehrmann\Documents\GitHub\Master-s-Thesis\Masterarbeit\Auswertungen\2021_11_19%20P3T_063%20Auswertung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4617530366843678"/>
          <c:y val="1.666084673549631E-2"/>
          <c:w val="0.68776170420557881"/>
          <c:h val="0.86276424243567373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'G1963 Z2'!$A$8:$A$77</c:f>
              <c:numCache>
                <c:formatCode>General</c:formatCode>
                <c:ptCount val="7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</c:numCache>
            </c:numRef>
          </c:xVal>
          <c:yVal>
            <c:numRef>
              <c:f>'G1963 Z2'!$B$8:$B$77</c:f>
              <c:numCache>
                <c:formatCode>General</c:formatCode>
                <c:ptCount val="70"/>
                <c:pt idx="0">
                  <c:v>251.8</c:v>
                </c:pt>
                <c:pt idx="1">
                  <c:v>621.79999999999995</c:v>
                </c:pt>
                <c:pt idx="2">
                  <c:v>688.4</c:v>
                </c:pt>
                <c:pt idx="3">
                  <c:v>681.6</c:v>
                </c:pt>
                <c:pt idx="4">
                  <c:v>651.9</c:v>
                </c:pt>
                <c:pt idx="5">
                  <c:v>620.4</c:v>
                </c:pt>
                <c:pt idx="6">
                  <c:v>596.5</c:v>
                </c:pt>
                <c:pt idx="7">
                  <c:v>572</c:v>
                </c:pt>
                <c:pt idx="8">
                  <c:v>552.9</c:v>
                </c:pt>
                <c:pt idx="9">
                  <c:v>536.29999999999995</c:v>
                </c:pt>
                <c:pt idx="10">
                  <c:v>523.5</c:v>
                </c:pt>
                <c:pt idx="11">
                  <c:v>514.79999999999995</c:v>
                </c:pt>
                <c:pt idx="12">
                  <c:v>505.3</c:v>
                </c:pt>
                <c:pt idx="13">
                  <c:v>497.1</c:v>
                </c:pt>
                <c:pt idx="14">
                  <c:v>488.3</c:v>
                </c:pt>
                <c:pt idx="15">
                  <c:v>480.4</c:v>
                </c:pt>
                <c:pt idx="16">
                  <c:v>473.4</c:v>
                </c:pt>
                <c:pt idx="17">
                  <c:v>464</c:v>
                </c:pt>
                <c:pt idx="18">
                  <c:v>455.5</c:v>
                </c:pt>
                <c:pt idx="19">
                  <c:v>448.5</c:v>
                </c:pt>
                <c:pt idx="20">
                  <c:v>439.8</c:v>
                </c:pt>
                <c:pt idx="21">
                  <c:v>432.7</c:v>
                </c:pt>
                <c:pt idx="22">
                  <c:v>424.6</c:v>
                </c:pt>
                <c:pt idx="23">
                  <c:v>416.5</c:v>
                </c:pt>
                <c:pt idx="24">
                  <c:v>408.5</c:v>
                </c:pt>
                <c:pt idx="25">
                  <c:v>401.1</c:v>
                </c:pt>
                <c:pt idx="26">
                  <c:v>393.3</c:v>
                </c:pt>
                <c:pt idx="27">
                  <c:v>386.4</c:v>
                </c:pt>
                <c:pt idx="28">
                  <c:v>378.6</c:v>
                </c:pt>
                <c:pt idx="29">
                  <c:v>370.5</c:v>
                </c:pt>
                <c:pt idx="30">
                  <c:v>362.4</c:v>
                </c:pt>
                <c:pt idx="31">
                  <c:v>354.5</c:v>
                </c:pt>
                <c:pt idx="32">
                  <c:v>346.1</c:v>
                </c:pt>
                <c:pt idx="33">
                  <c:v>339.4</c:v>
                </c:pt>
                <c:pt idx="34">
                  <c:v>332.2</c:v>
                </c:pt>
                <c:pt idx="35">
                  <c:v>324.2</c:v>
                </c:pt>
                <c:pt idx="36">
                  <c:v>317.39999999999998</c:v>
                </c:pt>
                <c:pt idx="37">
                  <c:v>310.8</c:v>
                </c:pt>
                <c:pt idx="38">
                  <c:v>303.7</c:v>
                </c:pt>
                <c:pt idx="39">
                  <c:v>297</c:v>
                </c:pt>
                <c:pt idx="40">
                  <c:v>290.39999999999998</c:v>
                </c:pt>
                <c:pt idx="41">
                  <c:v>283.89999999999998</c:v>
                </c:pt>
                <c:pt idx="42">
                  <c:v>277.3</c:v>
                </c:pt>
                <c:pt idx="43">
                  <c:v>271.89999999999998</c:v>
                </c:pt>
                <c:pt idx="44">
                  <c:v>266.3</c:v>
                </c:pt>
                <c:pt idx="45">
                  <c:v>260.3</c:v>
                </c:pt>
                <c:pt idx="46">
                  <c:v>255.1</c:v>
                </c:pt>
                <c:pt idx="47">
                  <c:v>250.4</c:v>
                </c:pt>
                <c:pt idx="48">
                  <c:v>245.1</c:v>
                </c:pt>
                <c:pt idx="49">
                  <c:v>240.1</c:v>
                </c:pt>
                <c:pt idx="50">
                  <c:v>235.9</c:v>
                </c:pt>
                <c:pt idx="51">
                  <c:v>230.1</c:v>
                </c:pt>
                <c:pt idx="52">
                  <c:v>225.6</c:v>
                </c:pt>
                <c:pt idx="53">
                  <c:v>221</c:v>
                </c:pt>
                <c:pt idx="54">
                  <c:v>216.9</c:v>
                </c:pt>
                <c:pt idx="55">
                  <c:v>211.8</c:v>
                </c:pt>
                <c:pt idx="56">
                  <c:v>207.7</c:v>
                </c:pt>
                <c:pt idx="57">
                  <c:v>203.8</c:v>
                </c:pt>
                <c:pt idx="58">
                  <c:v>199.9</c:v>
                </c:pt>
                <c:pt idx="59">
                  <c:v>195.2</c:v>
                </c:pt>
                <c:pt idx="60">
                  <c:v>190.7</c:v>
                </c:pt>
                <c:pt idx="61">
                  <c:v>186.5</c:v>
                </c:pt>
                <c:pt idx="62">
                  <c:v>183.1</c:v>
                </c:pt>
                <c:pt idx="63">
                  <c:v>179.4</c:v>
                </c:pt>
                <c:pt idx="64">
                  <c:v>176</c:v>
                </c:pt>
                <c:pt idx="65">
                  <c:v>173.1</c:v>
                </c:pt>
                <c:pt idx="66">
                  <c:v>169</c:v>
                </c:pt>
                <c:pt idx="67">
                  <c:v>166.3</c:v>
                </c:pt>
                <c:pt idx="68">
                  <c:v>162.30000000000001</c:v>
                </c:pt>
                <c:pt idx="69">
                  <c:v>159.5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2F0-4938-97D9-F678EE551A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8398488"/>
        <c:axId val="508396520"/>
      </c:scatterChart>
      <c:valAx>
        <c:axId val="508398488"/>
        <c:scaling>
          <c:orientation val="minMax"/>
          <c:max val="6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Messung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8396520"/>
        <c:crosses val="autoZero"/>
        <c:crossBetween val="midCat"/>
      </c:valAx>
      <c:valAx>
        <c:axId val="5083965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Intensität (counts)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8398488"/>
        <c:crosses val="autoZero"/>
        <c:crossBetween val="midCat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4617530366843678"/>
          <c:y val="3.3912219305920095E-2"/>
          <c:w val="0.80909913669745848"/>
          <c:h val="0.85605643044619417"/>
        </c:manualLayout>
      </c:layout>
      <c:scatterChart>
        <c:scatterStyle val="lineMarker"/>
        <c:varyColors val="0"/>
        <c:ser>
          <c:idx val="0"/>
          <c:order val="0"/>
          <c:tx>
            <c:strRef>
              <c:f>'G1963 Zelle 03'!$A$5</c:f>
              <c:strCache>
                <c:ptCount val="1"/>
                <c:pt idx="0">
                  <c:v>1,2 V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'G1963 Zelle 03'!$A$9:$A$68</c:f>
              <c:numCache>
                <c:formatCode>General</c:formatCode>
                <c:ptCount val="6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</c:numCache>
            </c:numRef>
          </c:xVal>
          <c:yVal>
            <c:numRef>
              <c:f>'G1963 Zelle 03'!$B$9:$B$68</c:f>
              <c:numCache>
                <c:formatCode>General</c:formatCode>
                <c:ptCount val="60"/>
                <c:pt idx="0">
                  <c:v>287.2</c:v>
                </c:pt>
                <c:pt idx="1">
                  <c:v>517.29999999999995</c:v>
                </c:pt>
                <c:pt idx="2">
                  <c:v>412.2</c:v>
                </c:pt>
                <c:pt idx="3">
                  <c:v>334.5</c:v>
                </c:pt>
                <c:pt idx="4">
                  <c:v>282.10000000000002</c:v>
                </c:pt>
                <c:pt idx="5">
                  <c:v>245.7</c:v>
                </c:pt>
                <c:pt idx="6">
                  <c:v>219.7</c:v>
                </c:pt>
                <c:pt idx="7">
                  <c:v>201.7</c:v>
                </c:pt>
                <c:pt idx="8">
                  <c:v>188</c:v>
                </c:pt>
                <c:pt idx="9">
                  <c:v>177.9</c:v>
                </c:pt>
                <c:pt idx="10">
                  <c:v>168.9</c:v>
                </c:pt>
                <c:pt idx="11">
                  <c:v>161.9</c:v>
                </c:pt>
                <c:pt idx="12">
                  <c:v>155.9</c:v>
                </c:pt>
                <c:pt idx="13">
                  <c:v>150.4</c:v>
                </c:pt>
                <c:pt idx="14">
                  <c:v>145</c:v>
                </c:pt>
                <c:pt idx="15">
                  <c:v>142</c:v>
                </c:pt>
                <c:pt idx="16">
                  <c:v>137.69999999999999</c:v>
                </c:pt>
                <c:pt idx="17">
                  <c:v>133.69999999999999</c:v>
                </c:pt>
                <c:pt idx="18">
                  <c:v>130</c:v>
                </c:pt>
                <c:pt idx="19">
                  <c:v>127.3</c:v>
                </c:pt>
                <c:pt idx="20">
                  <c:v>125.1</c:v>
                </c:pt>
                <c:pt idx="21">
                  <c:v>121.9</c:v>
                </c:pt>
                <c:pt idx="22">
                  <c:v>119.5</c:v>
                </c:pt>
                <c:pt idx="23">
                  <c:v>117.8</c:v>
                </c:pt>
                <c:pt idx="24">
                  <c:v>115.1</c:v>
                </c:pt>
                <c:pt idx="25">
                  <c:v>113.3</c:v>
                </c:pt>
                <c:pt idx="26">
                  <c:v>111</c:v>
                </c:pt>
                <c:pt idx="27">
                  <c:v>109.2</c:v>
                </c:pt>
                <c:pt idx="28">
                  <c:v>107.1</c:v>
                </c:pt>
                <c:pt idx="29">
                  <c:v>105.6</c:v>
                </c:pt>
                <c:pt idx="30">
                  <c:v>104.1</c:v>
                </c:pt>
                <c:pt idx="31">
                  <c:v>102.3</c:v>
                </c:pt>
                <c:pt idx="32">
                  <c:v>101.2</c:v>
                </c:pt>
                <c:pt idx="33">
                  <c:v>99.56</c:v>
                </c:pt>
                <c:pt idx="34">
                  <c:v>98.3</c:v>
                </c:pt>
                <c:pt idx="35">
                  <c:v>96.5</c:v>
                </c:pt>
                <c:pt idx="36">
                  <c:v>95.76</c:v>
                </c:pt>
                <c:pt idx="37">
                  <c:v>94.22</c:v>
                </c:pt>
                <c:pt idx="38">
                  <c:v>92.71</c:v>
                </c:pt>
                <c:pt idx="39">
                  <c:v>92.71</c:v>
                </c:pt>
                <c:pt idx="40">
                  <c:v>90.67</c:v>
                </c:pt>
                <c:pt idx="41">
                  <c:v>89.63</c:v>
                </c:pt>
                <c:pt idx="42">
                  <c:v>88.98</c:v>
                </c:pt>
                <c:pt idx="43">
                  <c:v>88.01</c:v>
                </c:pt>
                <c:pt idx="44">
                  <c:v>86.54</c:v>
                </c:pt>
                <c:pt idx="45">
                  <c:v>85.85</c:v>
                </c:pt>
                <c:pt idx="46">
                  <c:v>84.6</c:v>
                </c:pt>
                <c:pt idx="47">
                  <c:v>83.79</c:v>
                </c:pt>
                <c:pt idx="48">
                  <c:v>83.57</c:v>
                </c:pt>
                <c:pt idx="49">
                  <c:v>82.32</c:v>
                </c:pt>
                <c:pt idx="50">
                  <c:v>81.28</c:v>
                </c:pt>
                <c:pt idx="51">
                  <c:v>81.099999999999994</c:v>
                </c:pt>
                <c:pt idx="52">
                  <c:v>79.41</c:v>
                </c:pt>
                <c:pt idx="53">
                  <c:v>79.08</c:v>
                </c:pt>
                <c:pt idx="54">
                  <c:v>78.19</c:v>
                </c:pt>
                <c:pt idx="55">
                  <c:v>77.959999999999994</c:v>
                </c:pt>
                <c:pt idx="56">
                  <c:v>76.400000000000006</c:v>
                </c:pt>
                <c:pt idx="57">
                  <c:v>76.489999999999995</c:v>
                </c:pt>
                <c:pt idx="58">
                  <c:v>74.989999999999995</c:v>
                </c:pt>
                <c:pt idx="59">
                  <c:v>74.8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280-4B13-B396-7DCDF4590703}"/>
            </c:ext>
          </c:extLst>
        </c:ser>
        <c:ser>
          <c:idx val="1"/>
          <c:order val="1"/>
          <c:tx>
            <c:strRef>
              <c:f>'G1963 Zelle 03'!$C$5</c:f>
              <c:strCache>
                <c:ptCount val="1"/>
                <c:pt idx="0">
                  <c:v>1,4 V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'G1963 Zelle 03'!$C$9:$C$78</c:f>
              <c:numCache>
                <c:formatCode>General</c:formatCode>
                <c:ptCount val="7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</c:numCache>
            </c:numRef>
          </c:xVal>
          <c:yVal>
            <c:numRef>
              <c:f>'G1963 Zelle 03'!$D$9:$D$78</c:f>
              <c:numCache>
                <c:formatCode>General</c:formatCode>
                <c:ptCount val="70"/>
                <c:pt idx="0">
                  <c:v>77.03</c:v>
                </c:pt>
                <c:pt idx="1">
                  <c:v>159.9</c:v>
                </c:pt>
                <c:pt idx="2">
                  <c:v>283.10000000000002</c:v>
                </c:pt>
                <c:pt idx="3">
                  <c:v>444.8</c:v>
                </c:pt>
                <c:pt idx="4">
                  <c:v>607.20000000000005</c:v>
                </c:pt>
                <c:pt idx="5">
                  <c:v>754.6</c:v>
                </c:pt>
                <c:pt idx="6">
                  <c:v>877.2</c:v>
                </c:pt>
                <c:pt idx="7">
                  <c:v>970.9</c:v>
                </c:pt>
                <c:pt idx="8">
                  <c:v>1045</c:v>
                </c:pt>
                <c:pt idx="9">
                  <c:v>1102</c:v>
                </c:pt>
                <c:pt idx="10">
                  <c:v>1146</c:v>
                </c:pt>
                <c:pt idx="11">
                  <c:v>1178</c:v>
                </c:pt>
                <c:pt idx="12">
                  <c:v>1199</c:v>
                </c:pt>
                <c:pt idx="13">
                  <c:v>1215</c:v>
                </c:pt>
                <c:pt idx="14">
                  <c:v>1224</c:v>
                </c:pt>
                <c:pt idx="15">
                  <c:v>1228</c:v>
                </c:pt>
                <c:pt idx="16">
                  <c:v>1229</c:v>
                </c:pt>
                <c:pt idx="17">
                  <c:v>1224</c:v>
                </c:pt>
                <c:pt idx="18">
                  <c:v>1218</c:v>
                </c:pt>
                <c:pt idx="19">
                  <c:v>1208</c:v>
                </c:pt>
                <c:pt idx="20">
                  <c:v>1196</c:v>
                </c:pt>
                <c:pt idx="21">
                  <c:v>1182</c:v>
                </c:pt>
                <c:pt idx="22">
                  <c:v>1165</c:v>
                </c:pt>
                <c:pt idx="23">
                  <c:v>1146</c:v>
                </c:pt>
                <c:pt idx="24">
                  <c:v>1130</c:v>
                </c:pt>
                <c:pt idx="25">
                  <c:v>1111</c:v>
                </c:pt>
                <c:pt idx="26">
                  <c:v>1091</c:v>
                </c:pt>
                <c:pt idx="27">
                  <c:v>1067</c:v>
                </c:pt>
                <c:pt idx="28">
                  <c:v>1046</c:v>
                </c:pt>
                <c:pt idx="29">
                  <c:v>1022</c:v>
                </c:pt>
                <c:pt idx="30">
                  <c:v>996.9</c:v>
                </c:pt>
                <c:pt idx="31">
                  <c:v>972.2</c:v>
                </c:pt>
                <c:pt idx="32">
                  <c:v>948.6</c:v>
                </c:pt>
                <c:pt idx="33">
                  <c:v>921.2</c:v>
                </c:pt>
                <c:pt idx="34">
                  <c:v>895.9</c:v>
                </c:pt>
                <c:pt idx="35">
                  <c:v>869.9</c:v>
                </c:pt>
                <c:pt idx="36">
                  <c:v>843.3</c:v>
                </c:pt>
                <c:pt idx="37">
                  <c:v>815.6</c:v>
                </c:pt>
                <c:pt idx="38">
                  <c:v>788.2</c:v>
                </c:pt>
                <c:pt idx="39">
                  <c:v>759.8</c:v>
                </c:pt>
                <c:pt idx="40">
                  <c:v>734.3</c:v>
                </c:pt>
                <c:pt idx="41">
                  <c:v>708.4</c:v>
                </c:pt>
                <c:pt idx="42">
                  <c:v>680.2</c:v>
                </c:pt>
                <c:pt idx="43">
                  <c:v>655.5</c:v>
                </c:pt>
                <c:pt idx="44">
                  <c:v>629.29999999999995</c:v>
                </c:pt>
                <c:pt idx="45">
                  <c:v>602.4</c:v>
                </c:pt>
                <c:pt idx="46">
                  <c:v>577.9</c:v>
                </c:pt>
                <c:pt idx="47">
                  <c:v>555.6</c:v>
                </c:pt>
                <c:pt idx="48">
                  <c:v>531.70000000000005</c:v>
                </c:pt>
                <c:pt idx="49">
                  <c:v>506.4</c:v>
                </c:pt>
                <c:pt idx="50">
                  <c:v>483.1</c:v>
                </c:pt>
                <c:pt idx="51">
                  <c:v>460.3</c:v>
                </c:pt>
                <c:pt idx="52">
                  <c:v>437.6</c:v>
                </c:pt>
                <c:pt idx="53">
                  <c:v>416.8</c:v>
                </c:pt>
                <c:pt idx="54">
                  <c:v>395.1</c:v>
                </c:pt>
                <c:pt idx="55">
                  <c:v>374.3</c:v>
                </c:pt>
                <c:pt idx="56">
                  <c:v>355.3</c:v>
                </c:pt>
                <c:pt idx="57">
                  <c:v>335.8</c:v>
                </c:pt>
                <c:pt idx="58">
                  <c:v>317.60000000000002</c:v>
                </c:pt>
                <c:pt idx="59">
                  <c:v>300.2</c:v>
                </c:pt>
                <c:pt idx="60">
                  <c:v>283.8</c:v>
                </c:pt>
                <c:pt idx="61">
                  <c:v>268.39999999999998</c:v>
                </c:pt>
                <c:pt idx="62">
                  <c:v>252.9</c:v>
                </c:pt>
                <c:pt idx="63">
                  <c:v>239</c:v>
                </c:pt>
                <c:pt idx="64">
                  <c:v>225.9</c:v>
                </c:pt>
                <c:pt idx="65">
                  <c:v>212.7</c:v>
                </c:pt>
                <c:pt idx="66">
                  <c:v>200.7</c:v>
                </c:pt>
                <c:pt idx="67">
                  <c:v>190.2</c:v>
                </c:pt>
                <c:pt idx="68">
                  <c:v>177.9</c:v>
                </c:pt>
                <c:pt idx="69">
                  <c:v>168.3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280-4B13-B396-7DCDF4590703}"/>
            </c:ext>
          </c:extLst>
        </c:ser>
        <c:ser>
          <c:idx val="2"/>
          <c:order val="2"/>
          <c:tx>
            <c:strRef>
              <c:f>'G1963 Zelle 03'!$E$5</c:f>
              <c:strCache>
                <c:ptCount val="1"/>
                <c:pt idx="0">
                  <c:v>1,6 V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'G1963 Zelle 03'!$E$9:$E$48</c:f>
              <c:numCache>
                <c:formatCode>General</c:formatCode>
                <c:ptCount val="4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</c:numCache>
            </c:numRef>
          </c:xVal>
          <c:yVal>
            <c:numRef>
              <c:f>'G1963 Zelle 03'!$F$9:$F$48</c:f>
              <c:numCache>
                <c:formatCode>General</c:formatCode>
                <c:ptCount val="40"/>
                <c:pt idx="0">
                  <c:v>3936</c:v>
                </c:pt>
                <c:pt idx="1">
                  <c:v>3972</c:v>
                </c:pt>
                <c:pt idx="2">
                  <c:v>3634</c:v>
                </c:pt>
                <c:pt idx="3">
                  <c:v>2934</c:v>
                </c:pt>
                <c:pt idx="4">
                  <c:v>2346</c:v>
                </c:pt>
                <c:pt idx="5">
                  <c:v>1956</c:v>
                </c:pt>
                <c:pt idx="6">
                  <c:v>1690</c:v>
                </c:pt>
                <c:pt idx="7">
                  <c:v>1493</c:v>
                </c:pt>
                <c:pt idx="8">
                  <c:v>1317</c:v>
                </c:pt>
                <c:pt idx="9">
                  <c:v>1179</c:v>
                </c:pt>
                <c:pt idx="10">
                  <c:v>1070</c:v>
                </c:pt>
                <c:pt idx="11">
                  <c:v>963.1</c:v>
                </c:pt>
                <c:pt idx="12">
                  <c:v>868.2</c:v>
                </c:pt>
                <c:pt idx="13">
                  <c:v>788.9</c:v>
                </c:pt>
                <c:pt idx="14">
                  <c:v>718.3</c:v>
                </c:pt>
                <c:pt idx="15">
                  <c:v>656.1</c:v>
                </c:pt>
                <c:pt idx="16">
                  <c:v>604.5</c:v>
                </c:pt>
                <c:pt idx="17">
                  <c:v>553</c:v>
                </c:pt>
                <c:pt idx="18">
                  <c:v>510.2</c:v>
                </c:pt>
                <c:pt idx="19">
                  <c:v>469.4</c:v>
                </c:pt>
                <c:pt idx="20">
                  <c:v>431.4</c:v>
                </c:pt>
                <c:pt idx="21">
                  <c:v>398.3</c:v>
                </c:pt>
                <c:pt idx="22">
                  <c:v>366.2</c:v>
                </c:pt>
                <c:pt idx="23">
                  <c:v>336.2</c:v>
                </c:pt>
                <c:pt idx="24">
                  <c:v>308.39999999999998</c:v>
                </c:pt>
                <c:pt idx="25">
                  <c:v>282.8</c:v>
                </c:pt>
                <c:pt idx="26">
                  <c:v>259.3</c:v>
                </c:pt>
                <c:pt idx="27">
                  <c:v>237.8</c:v>
                </c:pt>
                <c:pt idx="28">
                  <c:v>220.6</c:v>
                </c:pt>
                <c:pt idx="29">
                  <c:v>204.3</c:v>
                </c:pt>
                <c:pt idx="30">
                  <c:v>188.3</c:v>
                </c:pt>
                <c:pt idx="31">
                  <c:v>174.4</c:v>
                </c:pt>
                <c:pt idx="32">
                  <c:v>160.4</c:v>
                </c:pt>
                <c:pt idx="33">
                  <c:v>147.5</c:v>
                </c:pt>
                <c:pt idx="34">
                  <c:v>136.19999999999999</c:v>
                </c:pt>
                <c:pt idx="35">
                  <c:v>126</c:v>
                </c:pt>
                <c:pt idx="36">
                  <c:v>116.9</c:v>
                </c:pt>
                <c:pt idx="37">
                  <c:v>109.5</c:v>
                </c:pt>
                <c:pt idx="38">
                  <c:v>103.3</c:v>
                </c:pt>
                <c:pt idx="39">
                  <c:v>96.51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280-4B13-B396-7DCDF45907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8398488"/>
        <c:axId val="508396520"/>
      </c:scatterChart>
      <c:valAx>
        <c:axId val="508398488"/>
        <c:scaling>
          <c:orientation val="minMax"/>
          <c:max val="6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Zeit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8396520"/>
        <c:crosses val="autoZero"/>
        <c:crossBetween val="midCat"/>
      </c:valAx>
      <c:valAx>
        <c:axId val="5083965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Mittelwert Intensität</a:t>
                </a:r>
                <a:r>
                  <a:rPr lang="de-DE" baseline="0"/>
                  <a:t> (counts)</a:t>
                </a:r>
                <a:endParaRPr lang="de-DE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8398488"/>
        <c:crosses val="autoZero"/>
        <c:crossBetween val="midCat"/>
      </c:valAx>
      <c:spPr>
        <a:noFill/>
        <a:ln w="19050"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81198300377854016"/>
          <c:y val="5.8880015884539248E-2"/>
          <c:w val="0.11004107229240991"/>
          <c:h val="0.1938869343459727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4617530366843678"/>
          <c:y val="1.666084673549631E-2"/>
          <c:w val="0.67558521309361685"/>
          <c:h val="0.83179641597881082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'G1965 Z2'!$C$6:$C$125</c:f>
              <c:numCache>
                <c:formatCode>General</c:formatCode>
                <c:ptCount val="120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  <c:pt idx="11">
                  <c:v>5.5</c:v>
                </c:pt>
                <c:pt idx="12">
                  <c:v>6</c:v>
                </c:pt>
                <c:pt idx="13">
                  <c:v>6.5</c:v>
                </c:pt>
                <c:pt idx="14">
                  <c:v>7</c:v>
                </c:pt>
                <c:pt idx="15">
                  <c:v>7.5</c:v>
                </c:pt>
                <c:pt idx="16">
                  <c:v>8</c:v>
                </c:pt>
                <c:pt idx="17">
                  <c:v>8.5</c:v>
                </c:pt>
                <c:pt idx="18">
                  <c:v>9</c:v>
                </c:pt>
                <c:pt idx="19">
                  <c:v>9.5</c:v>
                </c:pt>
                <c:pt idx="20">
                  <c:v>10</c:v>
                </c:pt>
                <c:pt idx="21">
                  <c:v>10.5</c:v>
                </c:pt>
                <c:pt idx="22">
                  <c:v>11</c:v>
                </c:pt>
                <c:pt idx="23">
                  <c:v>11.5</c:v>
                </c:pt>
                <c:pt idx="24">
                  <c:v>12</c:v>
                </c:pt>
                <c:pt idx="25">
                  <c:v>12.5</c:v>
                </c:pt>
                <c:pt idx="26">
                  <c:v>13</c:v>
                </c:pt>
                <c:pt idx="27">
                  <c:v>13.5</c:v>
                </c:pt>
                <c:pt idx="28">
                  <c:v>14</c:v>
                </c:pt>
                <c:pt idx="29">
                  <c:v>14.5</c:v>
                </c:pt>
                <c:pt idx="30">
                  <c:v>15</c:v>
                </c:pt>
                <c:pt idx="31">
                  <c:v>15.5</c:v>
                </c:pt>
                <c:pt idx="32">
                  <c:v>16</c:v>
                </c:pt>
                <c:pt idx="33">
                  <c:v>16.5</c:v>
                </c:pt>
                <c:pt idx="34">
                  <c:v>17</c:v>
                </c:pt>
                <c:pt idx="35">
                  <c:v>17.5</c:v>
                </c:pt>
                <c:pt idx="36">
                  <c:v>18</c:v>
                </c:pt>
                <c:pt idx="37">
                  <c:v>18.5</c:v>
                </c:pt>
                <c:pt idx="38">
                  <c:v>19</c:v>
                </c:pt>
                <c:pt idx="39">
                  <c:v>19.5</c:v>
                </c:pt>
                <c:pt idx="40">
                  <c:v>20</c:v>
                </c:pt>
                <c:pt idx="41">
                  <c:v>20.5</c:v>
                </c:pt>
                <c:pt idx="42">
                  <c:v>21</c:v>
                </c:pt>
                <c:pt idx="43">
                  <c:v>21.5</c:v>
                </c:pt>
                <c:pt idx="44">
                  <c:v>22</c:v>
                </c:pt>
                <c:pt idx="45">
                  <c:v>22.5</c:v>
                </c:pt>
                <c:pt idx="46">
                  <c:v>23</c:v>
                </c:pt>
                <c:pt idx="47">
                  <c:v>23.5</c:v>
                </c:pt>
                <c:pt idx="48">
                  <c:v>24</c:v>
                </c:pt>
                <c:pt idx="49">
                  <c:v>24.5</c:v>
                </c:pt>
                <c:pt idx="50">
                  <c:v>25</c:v>
                </c:pt>
                <c:pt idx="51">
                  <c:v>25.5</c:v>
                </c:pt>
                <c:pt idx="52">
                  <c:v>26</c:v>
                </c:pt>
                <c:pt idx="53">
                  <c:v>26.5</c:v>
                </c:pt>
                <c:pt idx="54">
                  <c:v>27</c:v>
                </c:pt>
                <c:pt idx="55">
                  <c:v>27.5</c:v>
                </c:pt>
                <c:pt idx="56">
                  <c:v>28</c:v>
                </c:pt>
                <c:pt idx="57">
                  <c:v>28.5</c:v>
                </c:pt>
                <c:pt idx="58">
                  <c:v>29</c:v>
                </c:pt>
                <c:pt idx="59">
                  <c:v>29.5</c:v>
                </c:pt>
                <c:pt idx="60">
                  <c:v>30</c:v>
                </c:pt>
                <c:pt idx="61">
                  <c:v>30.5</c:v>
                </c:pt>
                <c:pt idx="62">
                  <c:v>31</c:v>
                </c:pt>
                <c:pt idx="63">
                  <c:v>31.5</c:v>
                </c:pt>
                <c:pt idx="64">
                  <c:v>32</c:v>
                </c:pt>
                <c:pt idx="65">
                  <c:v>32.5</c:v>
                </c:pt>
                <c:pt idx="66">
                  <c:v>33</c:v>
                </c:pt>
                <c:pt idx="67">
                  <c:v>33.5</c:v>
                </c:pt>
                <c:pt idx="68">
                  <c:v>34</c:v>
                </c:pt>
                <c:pt idx="69">
                  <c:v>34.5</c:v>
                </c:pt>
                <c:pt idx="70">
                  <c:v>35</c:v>
                </c:pt>
                <c:pt idx="71">
                  <c:v>35.5</c:v>
                </c:pt>
                <c:pt idx="72">
                  <c:v>36</c:v>
                </c:pt>
                <c:pt idx="73">
                  <c:v>36.5</c:v>
                </c:pt>
                <c:pt idx="74">
                  <c:v>37</c:v>
                </c:pt>
                <c:pt idx="75">
                  <c:v>37.5</c:v>
                </c:pt>
                <c:pt idx="76">
                  <c:v>38</c:v>
                </c:pt>
                <c:pt idx="77">
                  <c:v>38.5</c:v>
                </c:pt>
                <c:pt idx="78">
                  <c:v>39</c:v>
                </c:pt>
                <c:pt idx="79">
                  <c:v>39.5</c:v>
                </c:pt>
                <c:pt idx="80">
                  <c:v>40</c:v>
                </c:pt>
                <c:pt idx="81">
                  <c:v>40.5</c:v>
                </c:pt>
                <c:pt idx="82">
                  <c:v>41</c:v>
                </c:pt>
                <c:pt idx="83">
                  <c:v>41.5</c:v>
                </c:pt>
                <c:pt idx="84">
                  <c:v>42</c:v>
                </c:pt>
                <c:pt idx="85">
                  <c:v>42.5</c:v>
                </c:pt>
                <c:pt idx="86">
                  <c:v>43</c:v>
                </c:pt>
                <c:pt idx="87">
                  <c:v>43.5</c:v>
                </c:pt>
                <c:pt idx="88">
                  <c:v>44</c:v>
                </c:pt>
                <c:pt idx="89">
                  <c:v>44.5</c:v>
                </c:pt>
                <c:pt idx="90">
                  <c:v>45</c:v>
                </c:pt>
                <c:pt idx="91">
                  <c:v>45.5</c:v>
                </c:pt>
                <c:pt idx="92">
                  <c:v>46</c:v>
                </c:pt>
                <c:pt idx="93">
                  <c:v>46.5</c:v>
                </c:pt>
                <c:pt idx="94">
                  <c:v>47</c:v>
                </c:pt>
                <c:pt idx="95">
                  <c:v>47.5</c:v>
                </c:pt>
                <c:pt idx="96">
                  <c:v>48</c:v>
                </c:pt>
                <c:pt idx="97">
                  <c:v>48.5</c:v>
                </c:pt>
                <c:pt idx="98">
                  <c:v>49</c:v>
                </c:pt>
                <c:pt idx="99">
                  <c:v>49.5</c:v>
                </c:pt>
                <c:pt idx="100">
                  <c:v>50</c:v>
                </c:pt>
                <c:pt idx="101">
                  <c:v>50.5</c:v>
                </c:pt>
                <c:pt idx="102">
                  <c:v>51</c:v>
                </c:pt>
                <c:pt idx="103">
                  <c:v>51.5</c:v>
                </c:pt>
                <c:pt idx="104">
                  <c:v>52</c:v>
                </c:pt>
                <c:pt idx="105">
                  <c:v>52.5</c:v>
                </c:pt>
                <c:pt idx="106">
                  <c:v>53</c:v>
                </c:pt>
                <c:pt idx="107">
                  <c:v>53.5</c:v>
                </c:pt>
                <c:pt idx="108">
                  <c:v>54</c:v>
                </c:pt>
                <c:pt idx="109">
                  <c:v>54.5</c:v>
                </c:pt>
                <c:pt idx="110">
                  <c:v>55</c:v>
                </c:pt>
                <c:pt idx="111">
                  <c:v>55.5</c:v>
                </c:pt>
                <c:pt idx="112">
                  <c:v>56</c:v>
                </c:pt>
                <c:pt idx="113">
                  <c:v>56.5</c:v>
                </c:pt>
                <c:pt idx="114">
                  <c:v>57</c:v>
                </c:pt>
                <c:pt idx="115">
                  <c:v>57.5</c:v>
                </c:pt>
                <c:pt idx="116">
                  <c:v>58</c:v>
                </c:pt>
                <c:pt idx="117">
                  <c:v>58.5</c:v>
                </c:pt>
                <c:pt idx="118">
                  <c:v>59</c:v>
                </c:pt>
                <c:pt idx="119">
                  <c:v>59.5</c:v>
                </c:pt>
              </c:numCache>
            </c:numRef>
          </c:xVal>
          <c:yVal>
            <c:numRef>
              <c:f>'G1965 Z2'!$B$6:$B$125</c:f>
              <c:numCache>
                <c:formatCode>General</c:formatCode>
                <c:ptCount val="120"/>
                <c:pt idx="0">
                  <c:v>44.49</c:v>
                </c:pt>
                <c:pt idx="1">
                  <c:v>48.31</c:v>
                </c:pt>
                <c:pt idx="2">
                  <c:v>52.71</c:v>
                </c:pt>
                <c:pt idx="3">
                  <c:v>57.98</c:v>
                </c:pt>
                <c:pt idx="4">
                  <c:v>64.09</c:v>
                </c:pt>
                <c:pt idx="5">
                  <c:v>69.2</c:v>
                </c:pt>
                <c:pt idx="6">
                  <c:v>73.91</c:v>
                </c:pt>
                <c:pt idx="7">
                  <c:v>78.2</c:v>
                </c:pt>
                <c:pt idx="8">
                  <c:v>83.58</c:v>
                </c:pt>
                <c:pt idx="9">
                  <c:v>89.22</c:v>
                </c:pt>
                <c:pt idx="10">
                  <c:v>95.16</c:v>
                </c:pt>
                <c:pt idx="11">
                  <c:v>101.6</c:v>
                </c:pt>
                <c:pt idx="12">
                  <c:v>106.6</c:v>
                </c:pt>
                <c:pt idx="13">
                  <c:v>111.4</c:v>
                </c:pt>
                <c:pt idx="14">
                  <c:v>115.3</c:v>
                </c:pt>
                <c:pt idx="15">
                  <c:v>120.3</c:v>
                </c:pt>
                <c:pt idx="16">
                  <c:v>124.3</c:v>
                </c:pt>
                <c:pt idx="17">
                  <c:v>128.69999999999999</c:v>
                </c:pt>
                <c:pt idx="18">
                  <c:v>132</c:v>
                </c:pt>
                <c:pt idx="19">
                  <c:v>135.9</c:v>
                </c:pt>
                <c:pt idx="20">
                  <c:v>139.5</c:v>
                </c:pt>
                <c:pt idx="21">
                  <c:v>142.19999999999999</c:v>
                </c:pt>
                <c:pt idx="22">
                  <c:v>146.19999999999999</c:v>
                </c:pt>
                <c:pt idx="23">
                  <c:v>148.6</c:v>
                </c:pt>
                <c:pt idx="24">
                  <c:v>152.19999999999999</c:v>
                </c:pt>
                <c:pt idx="25">
                  <c:v>155</c:v>
                </c:pt>
                <c:pt idx="26">
                  <c:v>156.9</c:v>
                </c:pt>
                <c:pt idx="27">
                  <c:v>159</c:v>
                </c:pt>
                <c:pt idx="28">
                  <c:v>162.5</c:v>
                </c:pt>
                <c:pt idx="29">
                  <c:v>164.5</c:v>
                </c:pt>
                <c:pt idx="30">
                  <c:v>168.4</c:v>
                </c:pt>
                <c:pt idx="31">
                  <c:v>170.4</c:v>
                </c:pt>
                <c:pt idx="32">
                  <c:v>172.8</c:v>
                </c:pt>
                <c:pt idx="33">
                  <c:v>175.3</c:v>
                </c:pt>
                <c:pt idx="34">
                  <c:v>176.7</c:v>
                </c:pt>
                <c:pt idx="35">
                  <c:v>179</c:v>
                </c:pt>
                <c:pt idx="36">
                  <c:v>181.4</c:v>
                </c:pt>
                <c:pt idx="37">
                  <c:v>183.6</c:v>
                </c:pt>
                <c:pt idx="38">
                  <c:v>184.7</c:v>
                </c:pt>
                <c:pt idx="39">
                  <c:v>187.1</c:v>
                </c:pt>
                <c:pt idx="40">
                  <c:v>189.2</c:v>
                </c:pt>
                <c:pt idx="41">
                  <c:v>190.6</c:v>
                </c:pt>
                <c:pt idx="42">
                  <c:v>193.3</c:v>
                </c:pt>
                <c:pt idx="43">
                  <c:v>195.6</c:v>
                </c:pt>
                <c:pt idx="44">
                  <c:v>197</c:v>
                </c:pt>
                <c:pt idx="45">
                  <c:v>199.1</c:v>
                </c:pt>
                <c:pt idx="46">
                  <c:v>200.9</c:v>
                </c:pt>
                <c:pt idx="47">
                  <c:v>202.1</c:v>
                </c:pt>
                <c:pt idx="48">
                  <c:v>204</c:v>
                </c:pt>
                <c:pt idx="49">
                  <c:v>206.1</c:v>
                </c:pt>
                <c:pt idx="50">
                  <c:v>207.8</c:v>
                </c:pt>
                <c:pt idx="51">
                  <c:v>209.8</c:v>
                </c:pt>
                <c:pt idx="52">
                  <c:v>210.5</c:v>
                </c:pt>
                <c:pt idx="53">
                  <c:v>212.1</c:v>
                </c:pt>
                <c:pt idx="54">
                  <c:v>214.1</c:v>
                </c:pt>
                <c:pt idx="55">
                  <c:v>215.9</c:v>
                </c:pt>
                <c:pt idx="56">
                  <c:v>216.8</c:v>
                </c:pt>
                <c:pt idx="57">
                  <c:v>219.4</c:v>
                </c:pt>
                <c:pt idx="58">
                  <c:v>220.7</c:v>
                </c:pt>
                <c:pt idx="59">
                  <c:v>223.4</c:v>
                </c:pt>
                <c:pt idx="60">
                  <c:v>224.3</c:v>
                </c:pt>
                <c:pt idx="61">
                  <c:v>226</c:v>
                </c:pt>
                <c:pt idx="62">
                  <c:v>228.1</c:v>
                </c:pt>
                <c:pt idx="63">
                  <c:v>229</c:v>
                </c:pt>
                <c:pt idx="64">
                  <c:v>229.9</c:v>
                </c:pt>
                <c:pt idx="65">
                  <c:v>231.7</c:v>
                </c:pt>
                <c:pt idx="66">
                  <c:v>234.3</c:v>
                </c:pt>
                <c:pt idx="67">
                  <c:v>235.5</c:v>
                </c:pt>
                <c:pt idx="68">
                  <c:v>236.4</c:v>
                </c:pt>
                <c:pt idx="69">
                  <c:v>237.1</c:v>
                </c:pt>
                <c:pt idx="70">
                  <c:v>239.3</c:v>
                </c:pt>
                <c:pt idx="71">
                  <c:v>240.7</c:v>
                </c:pt>
                <c:pt idx="72">
                  <c:v>242.5</c:v>
                </c:pt>
                <c:pt idx="73">
                  <c:v>242.8</c:v>
                </c:pt>
                <c:pt idx="74">
                  <c:v>245.1</c:v>
                </c:pt>
                <c:pt idx="75">
                  <c:v>247.5</c:v>
                </c:pt>
                <c:pt idx="76">
                  <c:v>248.1</c:v>
                </c:pt>
                <c:pt idx="77">
                  <c:v>250</c:v>
                </c:pt>
                <c:pt idx="78">
                  <c:v>252</c:v>
                </c:pt>
                <c:pt idx="79">
                  <c:v>252.9</c:v>
                </c:pt>
                <c:pt idx="80">
                  <c:v>253.3</c:v>
                </c:pt>
                <c:pt idx="81">
                  <c:v>256.5</c:v>
                </c:pt>
                <c:pt idx="82">
                  <c:v>257.5</c:v>
                </c:pt>
                <c:pt idx="83">
                  <c:v>259.10000000000002</c:v>
                </c:pt>
                <c:pt idx="84">
                  <c:v>260</c:v>
                </c:pt>
                <c:pt idx="85">
                  <c:v>261.10000000000002</c:v>
                </c:pt>
                <c:pt idx="86">
                  <c:v>262.39999999999998</c:v>
                </c:pt>
                <c:pt idx="87">
                  <c:v>262.8</c:v>
                </c:pt>
                <c:pt idx="88">
                  <c:v>266.39999999999998</c:v>
                </c:pt>
                <c:pt idx="89">
                  <c:v>265.2</c:v>
                </c:pt>
                <c:pt idx="90">
                  <c:v>268.7</c:v>
                </c:pt>
                <c:pt idx="91">
                  <c:v>269.89999999999998</c:v>
                </c:pt>
                <c:pt idx="92">
                  <c:v>272.5</c:v>
                </c:pt>
                <c:pt idx="93">
                  <c:v>273.10000000000002</c:v>
                </c:pt>
                <c:pt idx="94">
                  <c:v>274.8</c:v>
                </c:pt>
                <c:pt idx="95">
                  <c:v>276.10000000000002</c:v>
                </c:pt>
                <c:pt idx="96">
                  <c:v>276.7</c:v>
                </c:pt>
                <c:pt idx="97">
                  <c:v>277.2</c:v>
                </c:pt>
                <c:pt idx="98">
                  <c:v>279.8</c:v>
                </c:pt>
                <c:pt idx="99">
                  <c:v>279.5</c:v>
                </c:pt>
                <c:pt idx="100">
                  <c:v>281.89999999999998</c:v>
                </c:pt>
                <c:pt idx="101">
                  <c:v>282.7</c:v>
                </c:pt>
                <c:pt idx="102">
                  <c:v>284.5</c:v>
                </c:pt>
                <c:pt idx="103">
                  <c:v>286.2</c:v>
                </c:pt>
                <c:pt idx="104">
                  <c:v>286.60000000000002</c:v>
                </c:pt>
                <c:pt idx="105">
                  <c:v>288.7</c:v>
                </c:pt>
                <c:pt idx="106">
                  <c:v>290</c:v>
                </c:pt>
                <c:pt idx="107">
                  <c:v>290.89999999999998</c:v>
                </c:pt>
                <c:pt idx="108">
                  <c:v>293.3</c:v>
                </c:pt>
                <c:pt idx="109">
                  <c:v>292.8</c:v>
                </c:pt>
                <c:pt idx="110">
                  <c:v>294.60000000000002</c:v>
                </c:pt>
                <c:pt idx="111">
                  <c:v>295.7</c:v>
                </c:pt>
                <c:pt idx="112">
                  <c:v>295.8</c:v>
                </c:pt>
                <c:pt idx="113">
                  <c:v>297.89999999999998</c:v>
                </c:pt>
                <c:pt idx="114">
                  <c:v>298.7</c:v>
                </c:pt>
                <c:pt idx="115">
                  <c:v>300.5</c:v>
                </c:pt>
                <c:pt idx="116">
                  <c:v>302.7</c:v>
                </c:pt>
                <c:pt idx="117">
                  <c:v>302.39999999999998</c:v>
                </c:pt>
                <c:pt idx="118">
                  <c:v>304.8</c:v>
                </c:pt>
                <c:pt idx="119">
                  <c:v>305.60000000000002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96A-4B09-9728-2C753C7DB0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8398488"/>
        <c:axId val="508396520"/>
      </c:scatterChart>
      <c:valAx>
        <c:axId val="508398488"/>
        <c:scaling>
          <c:orientation val="minMax"/>
          <c:max val="6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Zeit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8396520"/>
        <c:crosses val="autoZero"/>
        <c:crossBetween val="midCat"/>
      </c:valAx>
      <c:valAx>
        <c:axId val="5083965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Mittelwert Signal (counts)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8398488"/>
        <c:crosses val="autoZero"/>
        <c:crossBetween val="midCat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4617530366843678"/>
          <c:y val="1.666084673549631E-2"/>
          <c:w val="0.68776170420557881"/>
          <c:h val="0.86276424243567373"/>
        </c:manualLayout>
      </c:layout>
      <c:scatterChart>
        <c:scatterStyle val="lineMarker"/>
        <c:varyColors val="0"/>
        <c:ser>
          <c:idx val="0"/>
          <c:order val="0"/>
          <c:tx>
            <c:strRef>
              <c:f>'G1965 Z3'!$B$4</c:f>
              <c:strCache>
                <c:ptCount val="1"/>
                <c:pt idx="0">
                  <c:v>Multiple Object Scan Results:$av 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'G1965 Z3'!$A$5:$A$80</c:f>
              <c:numCache>
                <c:formatCode>General</c:formatCode>
                <c:ptCount val="76"/>
                <c:pt idx="1">
                  <c:v>0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4</c:v>
                </c:pt>
                <c:pt idx="6">
                  <c:v>5</c:v>
                </c:pt>
                <c:pt idx="7">
                  <c:v>6</c:v>
                </c:pt>
                <c:pt idx="8">
                  <c:v>7</c:v>
                </c:pt>
                <c:pt idx="9">
                  <c:v>8</c:v>
                </c:pt>
                <c:pt idx="10">
                  <c:v>9</c:v>
                </c:pt>
                <c:pt idx="11">
                  <c:v>10</c:v>
                </c:pt>
                <c:pt idx="12">
                  <c:v>11</c:v>
                </c:pt>
                <c:pt idx="13">
                  <c:v>12</c:v>
                </c:pt>
                <c:pt idx="14">
                  <c:v>13</c:v>
                </c:pt>
                <c:pt idx="15">
                  <c:v>14</c:v>
                </c:pt>
                <c:pt idx="16">
                  <c:v>15</c:v>
                </c:pt>
                <c:pt idx="17">
                  <c:v>16</c:v>
                </c:pt>
                <c:pt idx="18">
                  <c:v>17</c:v>
                </c:pt>
                <c:pt idx="19">
                  <c:v>18</c:v>
                </c:pt>
                <c:pt idx="20">
                  <c:v>19</c:v>
                </c:pt>
                <c:pt idx="21">
                  <c:v>20</c:v>
                </c:pt>
                <c:pt idx="22">
                  <c:v>21</c:v>
                </c:pt>
                <c:pt idx="23">
                  <c:v>22</c:v>
                </c:pt>
                <c:pt idx="24">
                  <c:v>23</c:v>
                </c:pt>
                <c:pt idx="25">
                  <c:v>24</c:v>
                </c:pt>
                <c:pt idx="26">
                  <c:v>25</c:v>
                </c:pt>
                <c:pt idx="27">
                  <c:v>26</c:v>
                </c:pt>
                <c:pt idx="28">
                  <c:v>27</c:v>
                </c:pt>
                <c:pt idx="29">
                  <c:v>28</c:v>
                </c:pt>
                <c:pt idx="30">
                  <c:v>29</c:v>
                </c:pt>
                <c:pt idx="31">
                  <c:v>30</c:v>
                </c:pt>
                <c:pt idx="32">
                  <c:v>31</c:v>
                </c:pt>
                <c:pt idx="33">
                  <c:v>32</c:v>
                </c:pt>
                <c:pt idx="34">
                  <c:v>33</c:v>
                </c:pt>
                <c:pt idx="35">
                  <c:v>34</c:v>
                </c:pt>
                <c:pt idx="36">
                  <c:v>35</c:v>
                </c:pt>
                <c:pt idx="37">
                  <c:v>36</c:v>
                </c:pt>
                <c:pt idx="38">
                  <c:v>37</c:v>
                </c:pt>
                <c:pt idx="39">
                  <c:v>38</c:v>
                </c:pt>
                <c:pt idx="40">
                  <c:v>39</c:v>
                </c:pt>
                <c:pt idx="41">
                  <c:v>40</c:v>
                </c:pt>
                <c:pt idx="42">
                  <c:v>41</c:v>
                </c:pt>
                <c:pt idx="43">
                  <c:v>42</c:v>
                </c:pt>
                <c:pt idx="44">
                  <c:v>43</c:v>
                </c:pt>
                <c:pt idx="45">
                  <c:v>44</c:v>
                </c:pt>
                <c:pt idx="46">
                  <c:v>45</c:v>
                </c:pt>
                <c:pt idx="47">
                  <c:v>46</c:v>
                </c:pt>
                <c:pt idx="48">
                  <c:v>47</c:v>
                </c:pt>
                <c:pt idx="49">
                  <c:v>48</c:v>
                </c:pt>
                <c:pt idx="50">
                  <c:v>49</c:v>
                </c:pt>
                <c:pt idx="51">
                  <c:v>50</c:v>
                </c:pt>
                <c:pt idx="52">
                  <c:v>51</c:v>
                </c:pt>
                <c:pt idx="53">
                  <c:v>52</c:v>
                </c:pt>
                <c:pt idx="54">
                  <c:v>53</c:v>
                </c:pt>
                <c:pt idx="55">
                  <c:v>54</c:v>
                </c:pt>
                <c:pt idx="56">
                  <c:v>55</c:v>
                </c:pt>
                <c:pt idx="57">
                  <c:v>56</c:v>
                </c:pt>
                <c:pt idx="58">
                  <c:v>57</c:v>
                </c:pt>
                <c:pt idx="59">
                  <c:v>58</c:v>
                </c:pt>
                <c:pt idx="60">
                  <c:v>59</c:v>
                </c:pt>
                <c:pt idx="61">
                  <c:v>60</c:v>
                </c:pt>
                <c:pt idx="62">
                  <c:v>61</c:v>
                </c:pt>
                <c:pt idx="63">
                  <c:v>62</c:v>
                </c:pt>
                <c:pt idx="64">
                  <c:v>63</c:v>
                </c:pt>
                <c:pt idx="65">
                  <c:v>64</c:v>
                </c:pt>
                <c:pt idx="66">
                  <c:v>65</c:v>
                </c:pt>
                <c:pt idx="67">
                  <c:v>66</c:v>
                </c:pt>
                <c:pt idx="68">
                  <c:v>67</c:v>
                </c:pt>
                <c:pt idx="69">
                  <c:v>68</c:v>
                </c:pt>
                <c:pt idx="70">
                  <c:v>69</c:v>
                </c:pt>
                <c:pt idx="71">
                  <c:v>70</c:v>
                </c:pt>
                <c:pt idx="72">
                  <c:v>71</c:v>
                </c:pt>
                <c:pt idx="73">
                  <c:v>72</c:v>
                </c:pt>
                <c:pt idx="74">
                  <c:v>73</c:v>
                </c:pt>
                <c:pt idx="75">
                  <c:v>74</c:v>
                </c:pt>
              </c:numCache>
            </c:numRef>
          </c:xVal>
          <c:yVal>
            <c:numRef>
              <c:f>'G1965 Z3'!$B$5:$B$80</c:f>
              <c:numCache>
                <c:formatCode>General</c:formatCode>
                <c:ptCount val="76"/>
                <c:pt idx="1">
                  <c:v>63.07</c:v>
                </c:pt>
                <c:pt idx="2">
                  <c:v>73.64</c:v>
                </c:pt>
                <c:pt idx="3">
                  <c:v>82.68</c:v>
                </c:pt>
                <c:pt idx="4">
                  <c:v>93.99</c:v>
                </c:pt>
                <c:pt idx="5">
                  <c:v>105.7</c:v>
                </c:pt>
                <c:pt idx="6">
                  <c:v>117.2</c:v>
                </c:pt>
                <c:pt idx="7">
                  <c:v>128.80000000000001</c:v>
                </c:pt>
                <c:pt idx="8">
                  <c:v>142</c:v>
                </c:pt>
                <c:pt idx="9">
                  <c:v>151.80000000000001</c:v>
                </c:pt>
                <c:pt idx="10">
                  <c:v>163.5</c:v>
                </c:pt>
                <c:pt idx="11">
                  <c:v>174.8</c:v>
                </c:pt>
                <c:pt idx="12">
                  <c:v>184.5</c:v>
                </c:pt>
                <c:pt idx="13">
                  <c:v>193.7</c:v>
                </c:pt>
                <c:pt idx="14">
                  <c:v>203.8</c:v>
                </c:pt>
                <c:pt idx="15">
                  <c:v>213.1</c:v>
                </c:pt>
                <c:pt idx="16">
                  <c:v>221.5</c:v>
                </c:pt>
                <c:pt idx="17">
                  <c:v>230.1</c:v>
                </c:pt>
                <c:pt idx="18">
                  <c:v>237.4</c:v>
                </c:pt>
                <c:pt idx="19">
                  <c:v>245.7</c:v>
                </c:pt>
                <c:pt idx="20">
                  <c:v>252.4</c:v>
                </c:pt>
                <c:pt idx="21">
                  <c:v>260</c:v>
                </c:pt>
                <c:pt idx="22">
                  <c:v>267.10000000000002</c:v>
                </c:pt>
                <c:pt idx="23">
                  <c:v>273.5</c:v>
                </c:pt>
                <c:pt idx="24">
                  <c:v>280.10000000000002</c:v>
                </c:pt>
                <c:pt idx="25">
                  <c:v>286.2</c:v>
                </c:pt>
                <c:pt idx="26">
                  <c:v>291.5</c:v>
                </c:pt>
                <c:pt idx="27">
                  <c:v>297.5</c:v>
                </c:pt>
                <c:pt idx="28">
                  <c:v>302.7</c:v>
                </c:pt>
                <c:pt idx="29">
                  <c:v>307.60000000000002</c:v>
                </c:pt>
                <c:pt idx="30">
                  <c:v>313.2</c:v>
                </c:pt>
                <c:pt idx="31">
                  <c:v>318.3</c:v>
                </c:pt>
                <c:pt idx="32">
                  <c:v>324</c:v>
                </c:pt>
                <c:pt idx="33">
                  <c:v>328.8</c:v>
                </c:pt>
                <c:pt idx="34">
                  <c:v>333.5</c:v>
                </c:pt>
                <c:pt idx="35">
                  <c:v>338.1</c:v>
                </c:pt>
                <c:pt idx="36">
                  <c:v>342.6</c:v>
                </c:pt>
                <c:pt idx="37">
                  <c:v>346.4</c:v>
                </c:pt>
                <c:pt idx="38">
                  <c:v>351.3</c:v>
                </c:pt>
                <c:pt idx="39">
                  <c:v>354.8</c:v>
                </c:pt>
                <c:pt idx="40">
                  <c:v>358.2</c:v>
                </c:pt>
                <c:pt idx="41">
                  <c:v>362.1</c:v>
                </c:pt>
                <c:pt idx="42">
                  <c:v>366.6</c:v>
                </c:pt>
                <c:pt idx="43">
                  <c:v>371</c:v>
                </c:pt>
                <c:pt idx="44">
                  <c:v>373.1</c:v>
                </c:pt>
                <c:pt idx="45">
                  <c:v>376.7</c:v>
                </c:pt>
                <c:pt idx="46">
                  <c:v>380.4</c:v>
                </c:pt>
                <c:pt idx="47">
                  <c:v>385.3</c:v>
                </c:pt>
                <c:pt idx="48">
                  <c:v>387.7</c:v>
                </c:pt>
                <c:pt idx="49">
                  <c:v>390.5</c:v>
                </c:pt>
                <c:pt idx="50">
                  <c:v>393.2</c:v>
                </c:pt>
                <c:pt idx="51">
                  <c:v>397.2</c:v>
                </c:pt>
                <c:pt idx="52">
                  <c:v>399.8</c:v>
                </c:pt>
                <c:pt idx="53">
                  <c:v>402.6</c:v>
                </c:pt>
                <c:pt idx="54">
                  <c:v>406</c:v>
                </c:pt>
                <c:pt idx="55">
                  <c:v>408.9</c:v>
                </c:pt>
                <c:pt idx="56">
                  <c:v>411.3</c:v>
                </c:pt>
                <c:pt idx="57">
                  <c:v>413.9</c:v>
                </c:pt>
                <c:pt idx="58">
                  <c:v>417.4</c:v>
                </c:pt>
                <c:pt idx="59">
                  <c:v>420.4</c:v>
                </c:pt>
                <c:pt idx="60">
                  <c:v>423.6</c:v>
                </c:pt>
                <c:pt idx="61">
                  <c:v>425</c:v>
                </c:pt>
                <c:pt idx="62">
                  <c:v>428</c:v>
                </c:pt>
                <c:pt idx="63">
                  <c:v>430.7</c:v>
                </c:pt>
                <c:pt idx="64">
                  <c:v>432.6</c:v>
                </c:pt>
                <c:pt idx="65">
                  <c:v>434.5</c:v>
                </c:pt>
                <c:pt idx="66">
                  <c:v>437.9</c:v>
                </c:pt>
                <c:pt idx="67">
                  <c:v>439.3</c:v>
                </c:pt>
                <c:pt idx="68">
                  <c:v>442.3</c:v>
                </c:pt>
                <c:pt idx="69">
                  <c:v>444.9</c:v>
                </c:pt>
                <c:pt idx="70">
                  <c:v>446.2</c:v>
                </c:pt>
                <c:pt idx="71">
                  <c:v>448</c:v>
                </c:pt>
                <c:pt idx="72">
                  <c:v>450.5</c:v>
                </c:pt>
                <c:pt idx="73">
                  <c:v>452.6</c:v>
                </c:pt>
                <c:pt idx="74">
                  <c:v>453.6</c:v>
                </c:pt>
                <c:pt idx="75">
                  <c:v>456.1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662-45C1-B22C-BE359BAC93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8398488"/>
        <c:axId val="508396520"/>
      </c:scatterChart>
      <c:valAx>
        <c:axId val="508398488"/>
        <c:scaling>
          <c:orientation val="minMax"/>
          <c:max val="6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Zeit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8396520"/>
        <c:crosses val="autoZero"/>
        <c:crossBetween val="midCat"/>
      </c:valAx>
      <c:valAx>
        <c:axId val="5083965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Mittelwert Signal</a:t>
                </a:r>
                <a:r>
                  <a:rPr lang="de-DE" baseline="0"/>
                  <a:t> (counts)</a:t>
                </a:r>
                <a:endParaRPr lang="de-DE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8398488"/>
        <c:crosses val="autoZero"/>
        <c:crossBetween val="midCat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4617530366843678"/>
          <c:y val="1.666084673549631E-2"/>
          <c:w val="0.68776170420557881"/>
          <c:h val="0.86276424243567373"/>
        </c:manualLayout>
      </c:layout>
      <c:scatterChart>
        <c:scatterStyle val="lineMarker"/>
        <c:varyColors val="0"/>
        <c:ser>
          <c:idx val="0"/>
          <c:order val="0"/>
          <c:tx>
            <c:strRef>
              <c:f>'G1965 Z3'!$A$2</c:f>
              <c:strCache>
                <c:ptCount val="1"/>
                <c:pt idx="0">
                  <c:v>Zelle 03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'G1965 Z3'!$A$5:$A$80</c:f>
              <c:numCache>
                <c:formatCode>General</c:formatCode>
                <c:ptCount val="76"/>
                <c:pt idx="1">
                  <c:v>0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4</c:v>
                </c:pt>
                <c:pt idx="6">
                  <c:v>5</c:v>
                </c:pt>
                <c:pt idx="7">
                  <c:v>6</c:v>
                </c:pt>
                <c:pt idx="8">
                  <c:v>7</c:v>
                </c:pt>
                <c:pt idx="9">
                  <c:v>8</c:v>
                </c:pt>
                <c:pt idx="10">
                  <c:v>9</c:v>
                </c:pt>
                <c:pt idx="11">
                  <c:v>10</c:v>
                </c:pt>
                <c:pt idx="12">
                  <c:v>11</c:v>
                </c:pt>
                <c:pt idx="13">
                  <c:v>12</c:v>
                </c:pt>
                <c:pt idx="14">
                  <c:v>13</c:v>
                </c:pt>
                <c:pt idx="15">
                  <c:v>14</c:v>
                </c:pt>
                <c:pt idx="16">
                  <c:v>15</c:v>
                </c:pt>
                <c:pt idx="17">
                  <c:v>16</c:v>
                </c:pt>
                <c:pt idx="18">
                  <c:v>17</c:v>
                </c:pt>
                <c:pt idx="19">
                  <c:v>18</c:v>
                </c:pt>
                <c:pt idx="20">
                  <c:v>19</c:v>
                </c:pt>
                <c:pt idx="21">
                  <c:v>20</c:v>
                </c:pt>
                <c:pt idx="22">
                  <c:v>21</c:v>
                </c:pt>
                <c:pt idx="23">
                  <c:v>22</c:v>
                </c:pt>
                <c:pt idx="24">
                  <c:v>23</c:v>
                </c:pt>
                <c:pt idx="25">
                  <c:v>24</c:v>
                </c:pt>
                <c:pt idx="26">
                  <c:v>25</c:v>
                </c:pt>
                <c:pt idx="27">
                  <c:v>26</c:v>
                </c:pt>
                <c:pt idx="28">
                  <c:v>27</c:v>
                </c:pt>
                <c:pt idx="29">
                  <c:v>28</c:v>
                </c:pt>
                <c:pt idx="30">
                  <c:v>29</c:v>
                </c:pt>
                <c:pt idx="31">
                  <c:v>30</c:v>
                </c:pt>
                <c:pt idx="32">
                  <c:v>31</c:v>
                </c:pt>
                <c:pt idx="33">
                  <c:v>32</c:v>
                </c:pt>
                <c:pt idx="34">
                  <c:v>33</c:v>
                </c:pt>
                <c:pt idx="35">
                  <c:v>34</c:v>
                </c:pt>
                <c:pt idx="36">
                  <c:v>35</c:v>
                </c:pt>
                <c:pt idx="37">
                  <c:v>36</c:v>
                </c:pt>
                <c:pt idx="38">
                  <c:v>37</c:v>
                </c:pt>
                <c:pt idx="39">
                  <c:v>38</c:v>
                </c:pt>
                <c:pt idx="40">
                  <c:v>39</c:v>
                </c:pt>
                <c:pt idx="41">
                  <c:v>40</c:v>
                </c:pt>
                <c:pt idx="42">
                  <c:v>41</c:v>
                </c:pt>
                <c:pt idx="43">
                  <c:v>42</c:v>
                </c:pt>
                <c:pt idx="44">
                  <c:v>43</c:v>
                </c:pt>
                <c:pt idx="45">
                  <c:v>44</c:v>
                </c:pt>
                <c:pt idx="46">
                  <c:v>45</c:v>
                </c:pt>
                <c:pt idx="47">
                  <c:v>46</c:v>
                </c:pt>
                <c:pt idx="48">
                  <c:v>47</c:v>
                </c:pt>
                <c:pt idx="49">
                  <c:v>48</c:v>
                </c:pt>
                <c:pt idx="50">
                  <c:v>49</c:v>
                </c:pt>
                <c:pt idx="51">
                  <c:v>50</c:v>
                </c:pt>
                <c:pt idx="52">
                  <c:v>51</c:v>
                </c:pt>
                <c:pt idx="53">
                  <c:v>52</c:v>
                </c:pt>
                <c:pt idx="54">
                  <c:v>53</c:v>
                </c:pt>
                <c:pt idx="55">
                  <c:v>54</c:v>
                </c:pt>
                <c:pt idx="56">
                  <c:v>55</c:v>
                </c:pt>
                <c:pt idx="57">
                  <c:v>56</c:v>
                </c:pt>
                <c:pt idx="58">
                  <c:v>57</c:v>
                </c:pt>
                <c:pt idx="59">
                  <c:v>58</c:v>
                </c:pt>
                <c:pt idx="60">
                  <c:v>59</c:v>
                </c:pt>
                <c:pt idx="61">
                  <c:v>60</c:v>
                </c:pt>
                <c:pt idx="62">
                  <c:v>61</c:v>
                </c:pt>
                <c:pt idx="63">
                  <c:v>62</c:v>
                </c:pt>
                <c:pt idx="64">
                  <c:v>63</c:v>
                </c:pt>
                <c:pt idx="65">
                  <c:v>64</c:v>
                </c:pt>
                <c:pt idx="66">
                  <c:v>65</c:v>
                </c:pt>
                <c:pt idx="67">
                  <c:v>66</c:v>
                </c:pt>
                <c:pt idx="68">
                  <c:v>67</c:v>
                </c:pt>
                <c:pt idx="69">
                  <c:v>68</c:v>
                </c:pt>
                <c:pt idx="70">
                  <c:v>69</c:v>
                </c:pt>
                <c:pt idx="71">
                  <c:v>70</c:v>
                </c:pt>
                <c:pt idx="72">
                  <c:v>71</c:v>
                </c:pt>
                <c:pt idx="73">
                  <c:v>72</c:v>
                </c:pt>
                <c:pt idx="74">
                  <c:v>73</c:v>
                </c:pt>
                <c:pt idx="75">
                  <c:v>74</c:v>
                </c:pt>
              </c:numCache>
            </c:numRef>
          </c:xVal>
          <c:yVal>
            <c:numRef>
              <c:f>'G1965 Z3'!$B$5:$B$80</c:f>
              <c:numCache>
                <c:formatCode>General</c:formatCode>
                <c:ptCount val="76"/>
                <c:pt idx="1">
                  <c:v>63.07</c:v>
                </c:pt>
                <c:pt idx="2">
                  <c:v>73.64</c:v>
                </c:pt>
                <c:pt idx="3">
                  <c:v>82.68</c:v>
                </c:pt>
                <c:pt idx="4">
                  <c:v>93.99</c:v>
                </c:pt>
                <c:pt idx="5">
                  <c:v>105.7</c:v>
                </c:pt>
                <c:pt idx="6">
                  <c:v>117.2</c:v>
                </c:pt>
                <c:pt idx="7">
                  <c:v>128.80000000000001</c:v>
                </c:pt>
                <c:pt idx="8">
                  <c:v>142</c:v>
                </c:pt>
                <c:pt idx="9">
                  <c:v>151.80000000000001</c:v>
                </c:pt>
                <c:pt idx="10">
                  <c:v>163.5</c:v>
                </c:pt>
                <c:pt idx="11">
                  <c:v>174.8</c:v>
                </c:pt>
                <c:pt idx="12">
                  <c:v>184.5</c:v>
                </c:pt>
                <c:pt idx="13">
                  <c:v>193.7</c:v>
                </c:pt>
                <c:pt idx="14">
                  <c:v>203.8</c:v>
                </c:pt>
                <c:pt idx="15">
                  <c:v>213.1</c:v>
                </c:pt>
                <c:pt idx="16">
                  <c:v>221.5</c:v>
                </c:pt>
                <c:pt idx="17">
                  <c:v>230.1</c:v>
                </c:pt>
                <c:pt idx="18">
                  <c:v>237.4</c:v>
                </c:pt>
                <c:pt idx="19">
                  <c:v>245.7</c:v>
                </c:pt>
                <c:pt idx="20">
                  <c:v>252.4</c:v>
                </c:pt>
                <c:pt idx="21">
                  <c:v>260</c:v>
                </c:pt>
                <c:pt idx="22">
                  <c:v>267.10000000000002</c:v>
                </c:pt>
                <c:pt idx="23">
                  <c:v>273.5</c:v>
                </c:pt>
                <c:pt idx="24">
                  <c:v>280.10000000000002</c:v>
                </c:pt>
                <c:pt idx="25">
                  <c:v>286.2</c:v>
                </c:pt>
                <c:pt idx="26">
                  <c:v>291.5</c:v>
                </c:pt>
                <c:pt idx="27">
                  <c:v>297.5</c:v>
                </c:pt>
                <c:pt idx="28">
                  <c:v>302.7</c:v>
                </c:pt>
                <c:pt idx="29">
                  <c:v>307.60000000000002</c:v>
                </c:pt>
                <c:pt idx="30">
                  <c:v>313.2</c:v>
                </c:pt>
                <c:pt idx="31">
                  <c:v>318.3</c:v>
                </c:pt>
                <c:pt idx="32">
                  <c:v>324</c:v>
                </c:pt>
                <c:pt idx="33">
                  <c:v>328.8</c:v>
                </c:pt>
                <c:pt idx="34">
                  <c:v>333.5</c:v>
                </c:pt>
                <c:pt idx="35">
                  <c:v>338.1</c:v>
                </c:pt>
                <c:pt idx="36">
                  <c:v>342.6</c:v>
                </c:pt>
                <c:pt idx="37">
                  <c:v>346.4</c:v>
                </c:pt>
                <c:pt idx="38">
                  <c:v>351.3</c:v>
                </c:pt>
                <c:pt idx="39">
                  <c:v>354.8</c:v>
                </c:pt>
                <c:pt idx="40">
                  <c:v>358.2</c:v>
                </c:pt>
                <c:pt idx="41">
                  <c:v>362.1</c:v>
                </c:pt>
                <c:pt idx="42">
                  <c:v>366.6</c:v>
                </c:pt>
                <c:pt idx="43">
                  <c:v>371</c:v>
                </c:pt>
                <c:pt idx="44">
                  <c:v>373.1</c:v>
                </c:pt>
                <c:pt idx="45">
                  <c:v>376.7</c:v>
                </c:pt>
                <c:pt idx="46">
                  <c:v>380.4</c:v>
                </c:pt>
                <c:pt idx="47">
                  <c:v>385.3</c:v>
                </c:pt>
                <c:pt idx="48">
                  <c:v>387.7</c:v>
                </c:pt>
                <c:pt idx="49">
                  <c:v>390.5</c:v>
                </c:pt>
                <c:pt idx="50">
                  <c:v>393.2</c:v>
                </c:pt>
                <c:pt idx="51">
                  <c:v>397.2</c:v>
                </c:pt>
                <c:pt idx="52">
                  <c:v>399.8</c:v>
                </c:pt>
                <c:pt idx="53">
                  <c:v>402.6</c:v>
                </c:pt>
                <c:pt idx="54">
                  <c:v>406</c:v>
                </c:pt>
                <c:pt idx="55">
                  <c:v>408.9</c:v>
                </c:pt>
                <c:pt idx="56">
                  <c:v>411.3</c:v>
                </c:pt>
                <c:pt idx="57">
                  <c:v>413.9</c:v>
                </c:pt>
                <c:pt idx="58">
                  <c:v>417.4</c:v>
                </c:pt>
                <c:pt idx="59">
                  <c:v>420.4</c:v>
                </c:pt>
                <c:pt idx="60">
                  <c:v>423.6</c:v>
                </c:pt>
                <c:pt idx="61">
                  <c:v>425</c:v>
                </c:pt>
                <c:pt idx="62">
                  <c:v>428</c:v>
                </c:pt>
                <c:pt idx="63">
                  <c:v>430.7</c:v>
                </c:pt>
                <c:pt idx="64">
                  <c:v>432.6</c:v>
                </c:pt>
                <c:pt idx="65">
                  <c:v>434.5</c:v>
                </c:pt>
                <c:pt idx="66">
                  <c:v>437.9</c:v>
                </c:pt>
                <c:pt idx="67">
                  <c:v>439.3</c:v>
                </c:pt>
                <c:pt idx="68">
                  <c:v>442.3</c:v>
                </c:pt>
                <c:pt idx="69">
                  <c:v>444.9</c:v>
                </c:pt>
                <c:pt idx="70">
                  <c:v>446.2</c:v>
                </c:pt>
                <c:pt idx="71">
                  <c:v>448</c:v>
                </c:pt>
                <c:pt idx="72">
                  <c:v>450.5</c:v>
                </c:pt>
                <c:pt idx="73">
                  <c:v>452.6</c:v>
                </c:pt>
                <c:pt idx="74">
                  <c:v>453.6</c:v>
                </c:pt>
                <c:pt idx="75">
                  <c:v>456.1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4F1-4EA2-B379-89C7C4ADFE52}"/>
            </c:ext>
          </c:extLst>
        </c:ser>
        <c:ser>
          <c:idx val="1"/>
          <c:order val="1"/>
          <c:tx>
            <c:strRef>
              <c:f>'G1965 Z3'!$O$4</c:f>
              <c:strCache>
                <c:ptCount val="1"/>
                <c:pt idx="0">
                  <c:v>Zelle 04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'G1965 Z3'!$O$8:$O$77</c:f>
              <c:numCache>
                <c:formatCode>General</c:formatCode>
                <c:ptCount val="7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</c:numCache>
            </c:numRef>
          </c:xVal>
          <c:yVal>
            <c:numRef>
              <c:f>'G1965 Z3'!$P$8:$P$77</c:f>
              <c:numCache>
                <c:formatCode>General</c:formatCode>
                <c:ptCount val="70"/>
                <c:pt idx="0">
                  <c:v>88.64</c:v>
                </c:pt>
                <c:pt idx="1">
                  <c:v>105.2</c:v>
                </c:pt>
                <c:pt idx="2">
                  <c:v>119.9</c:v>
                </c:pt>
                <c:pt idx="3">
                  <c:v>134.6</c:v>
                </c:pt>
                <c:pt idx="4">
                  <c:v>146.80000000000001</c:v>
                </c:pt>
                <c:pt idx="5">
                  <c:v>158.6</c:v>
                </c:pt>
                <c:pt idx="6">
                  <c:v>170</c:v>
                </c:pt>
                <c:pt idx="7">
                  <c:v>180.3</c:v>
                </c:pt>
                <c:pt idx="8">
                  <c:v>189</c:v>
                </c:pt>
                <c:pt idx="9">
                  <c:v>198.3</c:v>
                </c:pt>
                <c:pt idx="10">
                  <c:v>204.9</c:v>
                </c:pt>
                <c:pt idx="11">
                  <c:v>211.4</c:v>
                </c:pt>
                <c:pt idx="12">
                  <c:v>217.8</c:v>
                </c:pt>
                <c:pt idx="13">
                  <c:v>224.3</c:v>
                </c:pt>
                <c:pt idx="14">
                  <c:v>231</c:v>
                </c:pt>
                <c:pt idx="15">
                  <c:v>236.8</c:v>
                </c:pt>
                <c:pt idx="16">
                  <c:v>242.1</c:v>
                </c:pt>
                <c:pt idx="17">
                  <c:v>247.2</c:v>
                </c:pt>
                <c:pt idx="18">
                  <c:v>252.3</c:v>
                </c:pt>
                <c:pt idx="19">
                  <c:v>257.39999999999998</c:v>
                </c:pt>
                <c:pt idx="20">
                  <c:v>263.3</c:v>
                </c:pt>
                <c:pt idx="21">
                  <c:v>266.89999999999998</c:v>
                </c:pt>
                <c:pt idx="22">
                  <c:v>271.7</c:v>
                </c:pt>
                <c:pt idx="23">
                  <c:v>276.2</c:v>
                </c:pt>
                <c:pt idx="24">
                  <c:v>279.8</c:v>
                </c:pt>
                <c:pt idx="25">
                  <c:v>283.7</c:v>
                </c:pt>
                <c:pt idx="26">
                  <c:v>288.3</c:v>
                </c:pt>
                <c:pt idx="27">
                  <c:v>291.5</c:v>
                </c:pt>
                <c:pt idx="28">
                  <c:v>296.2</c:v>
                </c:pt>
                <c:pt idx="29">
                  <c:v>298.7</c:v>
                </c:pt>
                <c:pt idx="30">
                  <c:v>304.2</c:v>
                </c:pt>
                <c:pt idx="31">
                  <c:v>308</c:v>
                </c:pt>
                <c:pt idx="32">
                  <c:v>312.3</c:v>
                </c:pt>
                <c:pt idx="33">
                  <c:v>316</c:v>
                </c:pt>
                <c:pt idx="34">
                  <c:v>319.89999999999998</c:v>
                </c:pt>
                <c:pt idx="35">
                  <c:v>323.10000000000002</c:v>
                </c:pt>
                <c:pt idx="36">
                  <c:v>327.8</c:v>
                </c:pt>
                <c:pt idx="37">
                  <c:v>331.7</c:v>
                </c:pt>
                <c:pt idx="38">
                  <c:v>337.4</c:v>
                </c:pt>
                <c:pt idx="39">
                  <c:v>340.3</c:v>
                </c:pt>
                <c:pt idx="40">
                  <c:v>343.7</c:v>
                </c:pt>
                <c:pt idx="41">
                  <c:v>349.4</c:v>
                </c:pt>
                <c:pt idx="42">
                  <c:v>353.1</c:v>
                </c:pt>
                <c:pt idx="43">
                  <c:v>356.5</c:v>
                </c:pt>
                <c:pt idx="44">
                  <c:v>361.4</c:v>
                </c:pt>
                <c:pt idx="45">
                  <c:v>364.9</c:v>
                </c:pt>
                <c:pt idx="46">
                  <c:v>370.6</c:v>
                </c:pt>
                <c:pt idx="47">
                  <c:v>373.5</c:v>
                </c:pt>
                <c:pt idx="48">
                  <c:v>378</c:v>
                </c:pt>
                <c:pt idx="49">
                  <c:v>383.2</c:v>
                </c:pt>
                <c:pt idx="50">
                  <c:v>387.4</c:v>
                </c:pt>
                <c:pt idx="51">
                  <c:v>391.6</c:v>
                </c:pt>
                <c:pt idx="52">
                  <c:v>396.5</c:v>
                </c:pt>
                <c:pt idx="53">
                  <c:v>401.5</c:v>
                </c:pt>
                <c:pt idx="54">
                  <c:v>406.7</c:v>
                </c:pt>
                <c:pt idx="55">
                  <c:v>410.5</c:v>
                </c:pt>
                <c:pt idx="56">
                  <c:v>416.1</c:v>
                </c:pt>
                <c:pt idx="57">
                  <c:v>420.7</c:v>
                </c:pt>
                <c:pt idx="58">
                  <c:v>427.1</c:v>
                </c:pt>
                <c:pt idx="59">
                  <c:v>432</c:v>
                </c:pt>
                <c:pt idx="60">
                  <c:v>435.8</c:v>
                </c:pt>
                <c:pt idx="61">
                  <c:v>441.9</c:v>
                </c:pt>
                <c:pt idx="62">
                  <c:v>446.7</c:v>
                </c:pt>
                <c:pt idx="63">
                  <c:v>453.2</c:v>
                </c:pt>
                <c:pt idx="64">
                  <c:v>458.1</c:v>
                </c:pt>
                <c:pt idx="65">
                  <c:v>463.9</c:v>
                </c:pt>
                <c:pt idx="66">
                  <c:v>469.6</c:v>
                </c:pt>
                <c:pt idx="67">
                  <c:v>475.3</c:v>
                </c:pt>
                <c:pt idx="68">
                  <c:v>481</c:v>
                </c:pt>
                <c:pt idx="69">
                  <c:v>485.1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4F1-4EA2-B379-89C7C4ADFE52}"/>
            </c:ext>
          </c:extLst>
        </c:ser>
        <c:ser>
          <c:idx val="2"/>
          <c:order val="2"/>
          <c:tx>
            <c:strRef>
              <c:f>'G1965 Z3'!$R$4</c:f>
              <c:strCache>
                <c:ptCount val="1"/>
                <c:pt idx="0">
                  <c:v>Zelle 02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strRef>
              <c:f>'G1965 Z3'!$S$8:$S$127</c:f>
              <c:strCache>
                <c:ptCount val="120"/>
                <c:pt idx="0">
                  <c:v>Zeit (s)</c:v>
                </c:pt>
                <c:pt idx="2">
                  <c:v>0</c:v>
                </c:pt>
                <c:pt idx="3">
                  <c:v>0.5</c:v>
                </c:pt>
                <c:pt idx="4">
                  <c:v>1</c:v>
                </c:pt>
                <c:pt idx="5">
                  <c:v>1.5</c:v>
                </c:pt>
                <c:pt idx="6">
                  <c:v>2</c:v>
                </c:pt>
                <c:pt idx="7">
                  <c:v>2.5</c:v>
                </c:pt>
                <c:pt idx="8">
                  <c:v>3</c:v>
                </c:pt>
                <c:pt idx="9">
                  <c:v>3.5</c:v>
                </c:pt>
                <c:pt idx="10">
                  <c:v>4</c:v>
                </c:pt>
                <c:pt idx="11">
                  <c:v>4.5</c:v>
                </c:pt>
                <c:pt idx="12">
                  <c:v>5</c:v>
                </c:pt>
                <c:pt idx="13">
                  <c:v>5.5</c:v>
                </c:pt>
                <c:pt idx="14">
                  <c:v>6</c:v>
                </c:pt>
                <c:pt idx="15">
                  <c:v>6.5</c:v>
                </c:pt>
                <c:pt idx="16">
                  <c:v>7</c:v>
                </c:pt>
                <c:pt idx="17">
                  <c:v>7.5</c:v>
                </c:pt>
                <c:pt idx="18">
                  <c:v>8</c:v>
                </c:pt>
                <c:pt idx="19">
                  <c:v>8.5</c:v>
                </c:pt>
                <c:pt idx="20">
                  <c:v>9</c:v>
                </c:pt>
                <c:pt idx="21">
                  <c:v>9.5</c:v>
                </c:pt>
                <c:pt idx="22">
                  <c:v>10</c:v>
                </c:pt>
                <c:pt idx="23">
                  <c:v>10.5</c:v>
                </c:pt>
                <c:pt idx="24">
                  <c:v>11</c:v>
                </c:pt>
                <c:pt idx="25">
                  <c:v>11.5</c:v>
                </c:pt>
                <c:pt idx="26">
                  <c:v>12</c:v>
                </c:pt>
                <c:pt idx="27">
                  <c:v>12.5</c:v>
                </c:pt>
                <c:pt idx="28">
                  <c:v>13</c:v>
                </c:pt>
                <c:pt idx="29">
                  <c:v>13.5</c:v>
                </c:pt>
                <c:pt idx="30">
                  <c:v>14</c:v>
                </c:pt>
                <c:pt idx="31">
                  <c:v>14.5</c:v>
                </c:pt>
                <c:pt idx="32">
                  <c:v>15</c:v>
                </c:pt>
                <c:pt idx="33">
                  <c:v>15.5</c:v>
                </c:pt>
                <c:pt idx="34">
                  <c:v>16</c:v>
                </c:pt>
                <c:pt idx="35">
                  <c:v>16.5</c:v>
                </c:pt>
                <c:pt idx="36">
                  <c:v>17</c:v>
                </c:pt>
                <c:pt idx="37">
                  <c:v>17.5</c:v>
                </c:pt>
                <c:pt idx="38">
                  <c:v>18</c:v>
                </c:pt>
                <c:pt idx="39">
                  <c:v>18.5</c:v>
                </c:pt>
                <c:pt idx="40">
                  <c:v>19</c:v>
                </c:pt>
                <c:pt idx="41">
                  <c:v>19.5</c:v>
                </c:pt>
                <c:pt idx="42">
                  <c:v>20</c:v>
                </c:pt>
                <c:pt idx="43">
                  <c:v>20.5</c:v>
                </c:pt>
                <c:pt idx="44">
                  <c:v>21</c:v>
                </c:pt>
                <c:pt idx="45">
                  <c:v>21.5</c:v>
                </c:pt>
                <c:pt idx="46">
                  <c:v>22</c:v>
                </c:pt>
                <c:pt idx="47">
                  <c:v>22.5</c:v>
                </c:pt>
                <c:pt idx="48">
                  <c:v>23</c:v>
                </c:pt>
                <c:pt idx="49">
                  <c:v>23.5</c:v>
                </c:pt>
                <c:pt idx="50">
                  <c:v>24</c:v>
                </c:pt>
                <c:pt idx="51">
                  <c:v>24.5</c:v>
                </c:pt>
                <c:pt idx="52">
                  <c:v>25</c:v>
                </c:pt>
                <c:pt idx="53">
                  <c:v>25.5</c:v>
                </c:pt>
                <c:pt idx="54">
                  <c:v>26</c:v>
                </c:pt>
                <c:pt idx="55">
                  <c:v>26.5</c:v>
                </c:pt>
                <c:pt idx="56">
                  <c:v>27</c:v>
                </c:pt>
                <c:pt idx="57">
                  <c:v>27.5</c:v>
                </c:pt>
                <c:pt idx="58">
                  <c:v>28</c:v>
                </c:pt>
                <c:pt idx="59">
                  <c:v>28.5</c:v>
                </c:pt>
                <c:pt idx="60">
                  <c:v>29</c:v>
                </c:pt>
                <c:pt idx="61">
                  <c:v>29.5</c:v>
                </c:pt>
                <c:pt idx="62">
                  <c:v>30</c:v>
                </c:pt>
                <c:pt idx="63">
                  <c:v>30.5</c:v>
                </c:pt>
                <c:pt idx="64">
                  <c:v>31</c:v>
                </c:pt>
                <c:pt idx="65">
                  <c:v>31.5</c:v>
                </c:pt>
                <c:pt idx="66">
                  <c:v>32</c:v>
                </c:pt>
                <c:pt idx="67">
                  <c:v>32.5</c:v>
                </c:pt>
                <c:pt idx="68">
                  <c:v>33</c:v>
                </c:pt>
                <c:pt idx="69">
                  <c:v>33.5</c:v>
                </c:pt>
                <c:pt idx="70">
                  <c:v>34</c:v>
                </c:pt>
                <c:pt idx="71">
                  <c:v>34.5</c:v>
                </c:pt>
                <c:pt idx="72">
                  <c:v>35</c:v>
                </c:pt>
                <c:pt idx="73">
                  <c:v>35.5</c:v>
                </c:pt>
                <c:pt idx="74">
                  <c:v>36</c:v>
                </c:pt>
                <c:pt idx="75">
                  <c:v>36.5</c:v>
                </c:pt>
                <c:pt idx="76">
                  <c:v>37</c:v>
                </c:pt>
                <c:pt idx="77">
                  <c:v>37.5</c:v>
                </c:pt>
                <c:pt idx="78">
                  <c:v>38</c:v>
                </c:pt>
                <c:pt idx="79">
                  <c:v>38.5</c:v>
                </c:pt>
                <c:pt idx="80">
                  <c:v>39</c:v>
                </c:pt>
                <c:pt idx="81">
                  <c:v>39.5</c:v>
                </c:pt>
                <c:pt idx="82">
                  <c:v>40</c:v>
                </c:pt>
                <c:pt idx="83">
                  <c:v>40.5</c:v>
                </c:pt>
                <c:pt idx="84">
                  <c:v>41</c:v>
                </c:pt>
                <c:pt idx="85">
                  <c:v>41.5</c:v>
                </c:pt>
                <c:pt idx="86">
                  <c:v>42</c:v>
                </c:pt>
                <c:pt idx="87">
                  <c:v>42.5</c:v>
                </c:pt>
                <c:pt idx="88">
                  <c:v>43</c:v>
                </c:pt>
                <c:pt idx="89">
                  <c:v>43.5</c:v>
                </c:pt>
                <c:pt idx="90">
                  <c:v>44</c:v>
                </c:pt>
                <c:pt idx="91">
                  <c:v>44.5</c:v>
                </c:pt>
                <c:pt idx="92">
                  <c:v>45</c:v>
                </c:pt>
                <c:pt idx="93">
                  <c:v>45.5</c:v>
                </c:pt>
                <c:pt idx="94">
                  <c:v>46</c:v>
                </c:pt>
                <c:pt idx="95">
                  <c:v>46.5</c:v>
                </c:pt>
                <c:pt idx="96">
                  <c:v>47</c:v>
                </c:pt>
                <c:pt idx="97">
                  <c:v>47.5</c:v>
                </c:pt>
                <c:pt idx="98">
                  <c:v>48</c:v>
                </c:pt>
                <c:pt idx="99">
                  <c:v>48.5</c:v>
                </c:pt>
                <c:pt idx="100">
                  <c:v>49</c:v>
                </c:pt>
                <c:pt idx="101">
                  <c:v>49.5</c:v>
                </c:pt>
                <c:pt idx="102">
                  <c:v>50</c:v>
                </c:pt>
                <c:pt idx="103">
                  <c:v>50.5</c:v>
                </c:pt>
                <c:pt idx="104">
                  <c:v>51</c:v>
                </c:pt>
                <c:pt idx="105">
                  <c:v>51.5</c:v>
                </c:pt>
                <c:pt idx="106">
                  <c:v>52</c:v>
                </c:pt>
                <c:pt idx="107">
                  <c:v>52.5</c:v>
                </c:pt>
                <c:pt idx="108">
                  <c:v>53</c:v>
                </c:pt>
                <c:pt idx="109">
                  <c:v>53.5</c:v>
                </c:pt>
                <c:pt idx="110">
                  <c:v>54</c:v>
                </c:pt>
                <c:pt idx="111">
                  <c:v>54.5</c:v>
                </c:pt>
                <c:pt idx="112">
                  <c:v>55</c:v>
                </c:pt>
                <c:pt idx="113">
                  <c:v>55.5</c:v>
                </c:pt>
                <c:pt idx="114">
                  <c:v>56</c:v>
                </c:pt>
                <c:pt idx="115">
                  <c:v>56.5</c:v>
                </c:pt>
                <c:pt idx="116">
                  <c:v>57</c:v>
                </c:pt>
                <c:pt idx="117">
                  <c:v>57.5</c:v>
                </c:pt>
                <c:pt idx="118">
                  <c:v>58</c:v>
                </c:pt>
                <c:pt idx="119">
                  <c:v>58.5</c:v>
                </c:pt>
              </c:strCache>
            </c:strRef>
          </c:xVal>
          <c:yVal>
            <c:numRef>
              <c:f>'G1965 Z3'!$R$8:$R$127</c:f>
              <c:numCache>
                <c:formatCode>General</c:formatCode>
                <c:ptCount val="120"/>
                <c:pt idx="0">
                  <c:v>0</c:v>
                </c:pt>
                <c:pt idx="2">
                  <c:v>44.49</c:v>
                </c:pt>
                <c:pt idx="3">
                  <c:v>48.31</c:v>
                </c:pt>
                <c:pt idx="4">
                  <c:v>52.71</c:v>
                </c:pt>
                <c:pt idx="5">
                  <c:v>57.98</c:v>
                </c:pt>
                <c:pt idx="6">
                  <c:v>64.09</c:v>
                </c:pt>
                <c:pt idx="7">
                  <c:v>69.2</c:v>
                </c:pt>
                <c:pt idx="8">
                  <c:v>73.91</c:v>
                </c:pt>
                <c:pt idx="9">
                  <c:v>78.2</c:v>
                </c:pt>
                <c:pt idx="10">
                  <c:v>83.58</c:v>
                </c:pt>
                <c:pt idx="11">
                  <c:v>89.22</c:v>
                </c:pt>
                <c:pt idx="12">
                  <c:v>95.16</c:v>
                </c:pt>
                <c:pt idx="13">
                  <c:v>101.6</c:v>
                </c:pt>
                <c:pt idx="14">
                  <c:v>106.6</c:v>
                </c:pt>
                <c:pt idx="15">
                  <c:v>111.4</c:v>
                </c:pt>
                <c:pt idx="16">
                  <c:v>115.3</c:v>
                </c:pt>
                <c:pt idx="17">
                  <c:v>120.3</c:v>
                </c:pt>
                <c:pt idx="18">
                  <c:v>124.3</c:v>
                </c:pt>
                <c:pt idx="19">
                  <c:v>128.69999999999999</c:v>
                </c:pt>
                <c:pt idx="20">
                  <c:v>132</c:v>
                </c:pt>
                <c:pt idx="21">
                  <c:v>135.9</c:v>
                </c:pt>
                <c:pt idx="22">
                  <c:v>139.5</c:v>
                </c:pt>
                <c:pt idx="23">
                  <c:v>142.19999999999999</c:v>
                </c:pt>
                <c:pt idx="24">
                  <c:v>146.19999999999999</c:v>
                </c:pt>
                <c:pt idx="25">
                  <c:v>148.6</c:v>
                </c:pt>
                <c:pt idx="26">
                  <c:v>152.19999999999999</c:v>
                </c:pt>
                <c:pt idx="27">
                  <c:v>155</c:v>
                </c:pt>
                <c:pt idx="28">
                  <c:v>156.9</c:v>
                </c:pt>
                <c:pt idx="29">
                  <c:v>159</c:v>
                </c:pt>
                <c:pt idx="30">
                  <c:v>162.5</c:v>
                </c:pt>
                <c:pt idx="31">
                  <c:v>164.5</c:v>
                </c:pt>
                <c:pt idx="32">
                  <c:v>168.4</c:v>
                </c:pt>
                <c:pt idx="33">
                  <c:v>170.4</c:v>
                </c:pt>
                <c:pt idx="34">
                  <c:v>172.8</c:v>
                </c:pt>
                <c:pt idx="35">
                  <c:v>175.3</c:v>
                </c:pt>
                <c:pt idx="36">
                  <c:v>176.7</c:v>
                </c:pt>
                <c:pt idx="37">
                  <c:v>179</c:v>
                </c:pt>
                <c:pt idx="38">
                  <c:v>181.4</c:v>
                </c:pt>
                <c:pt idx="39">
                  <c:v>183.6</c:v>
                </c:pt>
                <c:pt idx="40">
                  <c:v>184.7</c:v>
                </c:pt>
                <c:pt idx="41">
                  <c:v>187.1</c:v>
                </c:pt>
                <c:pt idx="42">
                  <c:v>189.2</c:v>
                </c:pt>
                <c:pt idx="43">
                  <c:v>190.6</c:v>
                </c:pt>
                <c:pt idx="44">
                  <c:v>193.3</c:v>
                </c:pt>
                <c:pt idx="45">
                  <c:v>195.6</c:v>
                </c:pt>
                <c:pt idx="46">
                  <c:v>197</c:v>
                </c:pt>
                <c:pt idx="47">
                  <c:v>199.1</c:v>
                </c:pt>
                <c:pt idx="48">
                  <c:v>200.9</c:v>
                </c:pt>
                <c:pt idx="49">
                  <c:v>202.1</c:v>
                </c:pt>
                <c:pt idx="50">
                  <c:v>204</c:v>
                </c:pt>
                <c:pt idx="51">
                  <c:v>206.1</c:v>
                </c:pt>
                <c:pt idx="52">
                  <c:v>207.8</c:v>
                </c:pt>
                <c:pt idx="53">
                  <c:v>209.8</c:v>
                </c:pt>
                <c:pt idx="54">
                  <c:v>210.5</c:v>
                </c:pt>
                <c:pt idx="55">
                  <c:v>212.1</c:v>
                </c:pt>
                <c:pt idx="56">
                  <c:v>214.1</c:v>
                </c:pt>
                <c:pt idx="57">
                  <c:v>215.9</c:v>
                </c:pt>
                <c:pt idx="58">
                  <c:v>216.8</c:v>
                </c:pt>
                <c:pt idx="59">
                  <c:v>219.4</c:v>
                </c:pt>
                <c:pt idx="60">
                  <c:v>220.7</c:v>
                </c:pt>
                <c:pt idx="61">
                  <c:v>223.4</c:v>
                </c:pt>
                <c:pt idx="62">
                  <c:v>224.3</c:v>
                </c:pt>
                <c:pt idx="63">
                  <c:v>226</c:v>
                </c:pt>
                <c:pt idx="64">
                  <c:v>228.1</c:v>
                </c:pt>
                <c:pt idx="65">
                  <c:v>229</c:v>
                </c:pt>
                <c:pt idx="66">
                  <c:v>229.9</c:v>
                </c:pt>
                <c:pt idx="67">
                  <c:v>231.7</c:v>
                </c:pt>
                <c:pt idx="68">
                  <c:v>234.3</c:v>
                </c:pt>
                <c:pt idx="69">
                  <c:v>235.5</c:v>
                </c:pt>
                <c:pt idx="70">
                  <c:v>236.4</c:v>
                </c:pt>
                <c:pt idx="71">
                  <c:v>237.1</c:v>
                </c:pt>
                <c:pt idx="72">
                  <c:v>239.3</c:v>
                </c:pt>
                <c:pt idx="73">
                  <c:v>240.7</c:v>
                </c:pt>
                <c:pt idx="74">
                  <c:v>242.5</c:v>
                </c:pt>
                <c:pt idx="75">
                  <c:v>242.8</c:v>
                </c:pt>
                <c:pt idx="76">
                  <c:v>245.1</c:v>
                </c:pt>
                <c:pt idx="77">
                  <c:v>247.5</c:v>
                </c:pt>
                <c:pt idx="78">
                  <c:v>248.1</c:v>
                </c:pt>
                <c:pt idx="79">
                  <c:v>250</c:v>
                </c:pt>
                <c:pt idx="80">
                  <c:v>252</c:v>
                </c:pt>
                <c:pt idx="81">
                  <c:v>252.9</c:v>
                </c:pt>
                <c:pt idx="82">
                  <c:v>253.3</c:v>
                </c:pt>
                <c:pt idx="83">
                  <c:v>256.5</c:v>
                </c:pt>
                <c:pt idx="84">
                  <c:v>257.5</c:v>
                </c:pt>
                <c:pt idx="85">
                  <c:v>259.10000000000002</c:v>
                </c:pt>
                <c:pt idx="86">
                  <c:v>260</c:v>
                </c:pt>
                <c:pt idx="87">
                  <c:v>261.10000000000002</c:v>
                </c:pt>
                <c:pt idx="88">
                  <c:v>262.39999999999998</c:v>
                </c:pt>
                <c:pt idx="89">
                  <c:v>262.8</c:v>
                </c:pt>
                <c:pt idx="90">
                  <c:v>266.39999999999998</c:v>
                </c:pt>
                <c:pt idx="91">
                  <c:v>265.2</c:v>
                </c:pt>
                <c:pt idx="92">
                  <c:v>268.7</c:v>
                </c:pt>
                <c:pt idx="93">
                  <c:v>269.89999999999998</c:v>
                </c:pt>
                <c:pt idx="94">
                  <c:v>272.5</c:v>
                </c:pt>
                <c:pt idx="95">
                  <c:v>273.10000000000002</c:v>
                </c:pt>
                <c:pt idx="96">
                  <c:v>274.8</c:v>
                </c:pt>
                <c:pt idx="97">
                  <c:v>276.10000000000002</c:v>
                </c:pt>
                <c:pt idx="98">
                  <c:v>276.7</c:v>
                </c:pt>
                <c:pt idx="99">
                  <c:v>277.2</c:v>
                </c:pt>
                <c:pt idx="100">
                  <c:v>279.8</c:v>
                </c:pt>
                <c:pt idx="101">
                  <c:v>279.5</c:v>
                </c:pt>
                <c:pt idx="102">
                  <c:v>281.89999999999998</c:v>
                </c:pt>
                <c:pt idx="103">
                  <c:v>282.7</c:v>
                </c:pt>
                <c:pt idx="104">
                  <c:v>284.5</c:v>
                </c:pt>
                <c:pt idx="105">
                  <c:v>286.2</c:v>
                </c:pt>
                <c:pt idx="106">
                  <c:v>286.60000000000002</c:v>
                </c:pt>
                <c:pt idx="107">
                  <c:v>288.7</c:v>
                </c:pt>
                <c:pt idx="108">
                  <c:v>290</c:v>
                </c:pt>
                <c:pt idx="109">
                  <c:v>290.89999999999998</c:v>
                </c:pt>
                <c:pt idx="110">
                  <c:v>293.3</c:v>
                </c:pt>
                <c:pt idx="111">
                  <c:v>292.8</c:v>
                </c:pt>
                <c:pt idx="112">
                  <c:v>294.60000000000002</c:v>
                </c:pt>
                <c:pt idx="113">
                  <c:v>295.7</c:v>
                </c:pt>
                <c:pt idx="114">
                  <c:v>295.8</c:v>
                </c:pt>
                <c:pt idx="115">
                  <c:v>297.89999999999998</c:v>
                </c:pt>
                <c:pt idx="116">
                  <c:v>298.7</c:v>
                </c:pt>
                <c:pt idx="117">
                  <c:v>300.5</c:v>
                </c:pt>
                <c:pt idx="118">
                  <c:v>302.7</c:v>
                </c:pt>
                <c:pt idx="119">
                  <c:v>302.39999999999998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E4F1-4EA2-B379-89C7C4ADFE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8398488"/>
        <c:axId val="508396520"/>
      </c:scatterChart>
      <c:valAx>
        <c:axId val="508398488"/>
        <c:scaling>
          <c:orientation val="minMax"/>
          <c:max val="6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Zeit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8396520"/>
        <c:crosses val="autoZero"/>
        <c:crossBetween val="midCat"/>
      </c:valAx>
      <c:valAx>
        <c:axId val="5083965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Mittelwert Signal</a:t>
                </a:r>
                <a:r>
                  <a:rPr lang="de-DE" baseline="0"/>
                  <a:t> (counts)</a:t>
                </a:r>
                <a:endParaRPr lang="de-DE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8398488"/>
        <c:crosses val="autoZero"/>
        <c:crossBetween val="midCat"/>
      </c:valAx>
      <c:spPr>
        <a:noFill/>
        <a:ln w="19050"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67522700622589071"/>
          <c:y val="3.2275079400632907E-2"/>
          <c:w val="0.12943676552677272"/>
          <c:h val="0.179462085838832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4617530366843678"/>
          <c:y val="2.364823041187648E-2"/>
          <c:w val="0.79471526648179558"/>
          <c:h val="0.84016548778860267"/>
        </c:manualLayout>
      </c:layout>
      <c:scatterChart>
        <c:scatterStyle val="lineMarker"/>
        <c:varyColors val="0"/>
        <c:ser>
          <c:idx val="0"/>
          <c:order val="0"/>
          <c:tx>
            <c:v>Weißer Bereich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'G1967'!$A$7:$A$81</c:f>
              <c:numCache>
                <c:formatCode>General</c:formatCode>
                <c:ptCount val="7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</c:numCache>
            </c:numRef>
          </c:xVal>
          <c:yVal>
            <c:numRef>
              <c:f>'G1967'!$B$7:$B$81</c:f>
              <c:numCache>
                <c:formatCode>General</c:formatCode>
                <c:ptCount val="75"/>
                <c:pt idx="0">
                  <c:v>80.28</c:v>
                </c:pt>
                <c:pt idx="1">
                  <c:v>200.3</c:v>
                </c:pt>
                <c:pt idx="2">
                  <c:v>321.2</c:v>
                </c:pt>
                <c:pt idx="3">
                  <c:v>436.7</c:v>
                </c:pt>
                <c:pt idx="4">
                  <c:v>517</c:v>
                </c:pt>
                <c:pt idx="5">
                  <c:v>591.5</c:v>
                </c:pt>
                <c:pt idx="6">
                  <c:v>645.79999999999995</c:v>
                </c:pt>
                <c:pt idx="7">
                  <c:v>690.3</c:v>
                </c:pt>
                <c:pt idx="8">
                  <c:v>734.8</c:v>
                </c:pt>
                <c:pt idx="9">
                  <c:v>776.7</c:v>
                </c:pt>
                <c:pt idx="10">
                  <c:v>811.4</c:v>
                </c:pt>
                <c:pt idx="11">
                  <c:v>844.4</c:v>
                </c:pt>
                <c:pt idx="12">
                  <c:v>879.5</c:v>
                </c:pt>
                <c:pt idx="13">
                  <c:v>913.9</c:v>
                </c:pt>
                <c:pt idx="14">
                  <c:v>949.1</c:v>
                </c:pt>
                <c:pt idx="15">
                  <c:v>980.9</c:v>
                </c:pt>
                <c:pt idx="16">
                  <c:v>1019</c:v>
                </c:pt>
                <c:pt idx="17">
                  <c:v>1054</c:v>
                </c:pt>
                <c:pt idx="18">
                  <c:v>1084</c:v>
                </c:pt>
                <c:pt idx="19">
                  <c:v>1117</c:v>
                </c:pt>
                <c:pt idx="20">
                  <c:v>1150</c:v>
                </c:pt>
                <c:pt idx="21">
                  <c:v>1179</c:v>
                </c:pt>
                <c:pt idx="22">
                  <c:v>1210</c:v>
                </c:pt>
                <c:pt idx="23">
                  <c:v>1238</c:v>
                </c:pt>
                <c:pt idx="24">
                  <c:v>1263</c:v>
                </c:pt>
                <c:pt idx="25">
                  <c:v>1288</c:v>
                </c:pt>
                <c:pt idx="26">
                  <c:v>1315</c:v>
                </c:pt>
                <c:pt idx="27">
                  <c:v>1338</c:v>
                </c:pt>
                <c:pt idx="28">
                  <c:v>1365</c:v>
                </c:pt>
                <c:pt idx="29">
                  <c:v>1388</c:v>
                </c:pt>
                <c:pt idx="30">
                  <c:v>1407</c:v>
                </c:pt>
                <c:pt idx="31">
                  <c:v>1429</c:v>
                </c:pt>
                <c:pt idx="32">
                  <c:v>1447</c:v>
                </c:pt>
                <c:pt idx="33">
                  <c:v>1467</c:v>
                </c:pt>
                <c:pt idx="34">
                  <c:v>1486</c:v>
                </c:pt>
                <c:pt idx="35">
                  <c:v>1503</c:v>
                </c:pt>
                <c:pt idx="36">
                  <c:v>1520</c:v>
                </c:pt>
                <c:pt idx="37">
                  <c:v>1534</c:v>
                </c:pt>
                <c:pt idx="38">
                  <c:v>1548</c:v>
                </c:pt>
                <c:pt idx="39">
                  <c:v>1561</c:v>
                </c:pt>
                <c:pt idx="40">
                  <c:v>1574</c:v>
                </c:pt>
                <c:pt idx="41">
                  <c:v>1586</c:v>
                </c:pt>
                <c:pt idx="42">
                  <c:v>1598</c:v>
                </c:pt>
                <c:pt idx="43">
                  <c:v>1606</c:v>
                </c:pt>
                <c:pt idx="44">
                  <c:v>1614</c:v>
                </c:pt>
                <c:pt idx="45">
                  <c:v>1622</c:v>
                </c:pt>
                <c:pt idx="46">
                  <c:v>1627</c:v>
                </c:pt>
                <c:pt idx="47">
                  <c:v>1633</c:v>
                </c:pt>
                <c:pt idx="48">
                  <c:v>1639</c:v>
                </c:pt>
                <c:pt idx="49">
                  <c:v>1642</c:v>
                </c:pt>
                <c:pt idx="50">
                  <c:v>1645</c:v>
                </c:pt>
                <c:pt idx="51">
                  <c:v>1646</c:v>
                </c:pt>
                <c:pt idx="52">
                  <c:v>1646</c:v>
                </c:pt>
                <c:pt idx="53">
                  <c:v>1644</c:v>
                </c:pt>
                <c:pt idx="54">
                  <c:v>1641</c:v>
                </c:pt>
                <c:pt idx="55">
                  <c:v>1639</c:v>
                </c:pt>
                <c:pt idx="56">
                  <c:v>1635</c:v>
                </c:pt>
                <c:pt idx="57">
                  <c:v>1628</c:v>
                </c:pt>
                <c:pt idx="58">
                  <c:v>1620</c:v>
                </c:pt>
                <c:pt idx="59">
                  <c:v>1610</c:v>
                </c:pt>
                <c:pt idx="60">
                  <c:v>1599</c:v>
                </c:pt>
                <c:pt idx="61">
                  <c:v>1587</c:v>
                </c:pt>
                <c:pt idx="62">
                  <c:v>1572</c:v>
                </c:pt>
                <c:pt idx="63">
                  <c:v>1554</c:v>
                </c:pt>
                <c:pt idx="64">
                  <c:v>1536</c:v>
                </c:pt>
                <c:pt idx="65">
                  <c:v>1512</c:v>
                </c:pt>
                <c:pt idx="66">
                  <c:v>1488</c:v>
                </c:pt>
                <c:pt idx="67">
                  <c:v>1466</c:v>
                </c:pt>
                <c:pt idx="68">
                  <c:v>1439</c:v>
                </c:pt>
                <c:pt idx="69">
                  <c:v>1412</c:v>
                </c:pt>
                <c:pt idx="70">
                  <c:v>1382</c:v>
                </c:pt>
                <c:pt idx="71">
                  <c:v>1353</c:v>
                </c:pt>
                <c:pt idx="72">
                  <c:v>1322</c:v>
                </c:pt>
                <c:pt idx="73">
                  <c:v>1293</c:v>
                </c:pt>
                <c:pt idx="74">
                  <c:v>1259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889-4D1D-900D-A76FEC3AF527}"/>
            </c:ext>
          </c:extLst>
        </c:ser>
        <c:ser>
          <c:idx val="1"/>
          <c:order val="1"/>
          <c:tx>
            <c:v>Roter Bereich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'G1967'!$C$7:$C$81</c:f>
              <c:numCache>
                <c:formatCode>General</c:formatCode>
                <c:ptCount val="7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</c:numCache>
            </c:numRef>
          </c:xVal>
          <c:yVal>
            <c:numRef>
              <c:f>'G1967'!$D$7:$D$81</c:f>
              <c:numCache>
                <c:formatCode>General</c:formatCode>
                <c:ptCount val="75"/>
                <c:pt idx="0">
                  <c:v>100.8</c:v>
                </c:pt>
                <c:pt idx="1">
                  <c:v>271.89999999999998</c:v>
                </c:pt>
                <c:pt idx="2">
                  <c:v>432.3</c:v>
                </c:pt>
                <c:pt idx="3">
                  <c:v>581.1</c:v>
                </c:pt>
                <c:pt idx="4">
                  <c:v>683.3</c:v>
                </c:pt>
                <c:pt idx="5">
                  <c:v>779.8</c:v>
                </c:pt>
                <c:pt idx="6">
                  <c:v>849.9</c:v>
                </c:pt>
                <c:pt idx="7">
                  <c:v>908.1</c:v>
                </c:pt>
                <c:pt idx="8">
                  <c:v>966.1</c:v>
                </c:pt>
                <c:pt idx="9">
                  <c:v>1021</c:v>
                </c:pt>
                <c:pt idx="10">
                  <c:v>1068</c:v>
                </c:pt>
                <c:pt idx="11">
                  <c:v>1113</c:v>
                </c:pt>
                <c:pt idx="12">
                  <c:v>1162</c:v>
                </c:pt>
                <c:pt idx="13">
                  <c:v>1208</c:v>
                </c:pt>
                <c:pt idx="14">
                  <c:v>1258</c:v>
                </c:pt>
                <c:pt idx="15">
                  <c:v>1302</c:v>
                </c:pt>
                <c:pt idx="16">
                  <c:v>1355</c:v>
                </c:pt>
                <c:pt idx="17">
                  <c:v>1403</c:v>
                </c:pt>
                <c:pt idx="18">
                  <c:v>1447</c:v>
                </c:pt>
                <c:pt idx="19">
                  <c:v>1494</c:v>
                </c:pt>
                <c:pt idx="20">
                  <c:v>1539</c:v>
                </c:pt>
                <c:pt idx="21">
                  <c:v>1580</c:v>
                </c:pt>
                <c:pt idx="22">
                  <c:v>1623</c:v>
                </c:pt>
                <c:pt idx="23">
                  <c:v>1661</c:v>
                </c:pt>
                <c:pt idx="24">
                  <c:v>1697</c:v>
                </c:pt>
                <c:pt idx="25">
                  <c:v>1731</c:v>
                </c:pt>
                <c:pt idx="26">
                  <c:v>1768</c:v>
                </c:pt>
                <c:pt idx="27">
                  <c:v>1801</c:v>
                </c:pt>
                <c:pt idx="28">
                  <c:v>1838</c:v>
                </c:pt>
                <c:pt idx="29">
                  <c:v>1871</c:v>
                </c:pt>
                <c:pt idx="30">
                  <c:v>1896</c:v>
                </c:pt>
                <c:pt idx="31">
                  <c:v>1924</c:v>
                </c:pt>
                <c:pt idx="32">
                  <c:v>1949</c:v>
                </c:pt>
                <c:pt idx="33">
                  <c:v>1976</c:v>
                </c:pt>
                <c:pt idx="34">
                  <c:v>2000</c:v>
                </c:pt>
                <c:pt idx="35">
                  <c:v>2023</c:v>
                </c:pt>
                <c:pt idx="36">
                  <c:v>2045</c:v>
                </c:pt>
                <c:pt idx="37">
                  <c:v>2064</c:v>
                </c:pt>
                <c:pt idx="38">
                  <c:v>2079</c:v>
                </c:pt>
                <c:pt idx="39">
                  <c:v>2097</c:v>
                </c:pt>
                <c:pt idx="40">
                  <c:v>2112</c:v>
                </c:pt>
                <c:pt idx="41">
                  <c:v>2124</c:v>
                </c:pt>
                <c:pt idx="42">
                  <c:v>2138</c:v>
                </c:pt>
                <c:pt idx="43">
                  <c:v>2144</c:v>
                </c:pt>
                <c:pt idx="44">
                  <c:v>2153</c:v>
                </c:pt>
                <c:pt idx="45">
                  <c:v>2160</c:v>
                </c:pt>
                <c:pt idx="46">
                  <c:v>2161</c:v>
                </c:pt>
                <c:pt idx="47">
                  <c:v>2166</c:v>
                </c:pt>
                <c:pt idx="48">
                  <c:v>2168</c:v>
                </c:pt>
                <c:pt idx="49">
                  <c:v>2167</c:v>
                </c:pt>
                <c:pt idx="50">
                  <c:v>2164</c:v>
                </c:pt>
                <c:pt idx="51">
                  <c:v>2161</c:v>
                </c:pt>
                <c:pt idx="52">
                  <c:v>2153</c:v>
                </c:pt>
                <c:pt idx="53">
                  <c:v>2141</c:v>
                </c:pt>
                <c:pt idx="54">
                  <c:v>2132</c:v>
                </c:pt>
                <c:pt idx="55">
                  <c:v>2121</c:v>
                </c:pt>
                <c:pt idx="56">
                  <c:v>2107</c:v>
                </c:pt>
                <c:pt idx="57">
                  <c:v>2090</c:v>
                </c:pt>
                <c:pt idx="58">
                  <c:v>2070</c:v>
                </c:pt>
                <c:pt idx="59">
                  <c:v>2046</c:v>
                </c:pt>
                <c:pt idx="60">
                  <c:v>2021</c:v>
                </c:pt>
                <c:pt idx="61">
                  <c:v>1993</c:v>
                </c:pt>
                <c:pt idx="62">
                  <c:v>1962</c:v>
                </c:pt>
                <c:pt idx="63">
                  <c:v>1927</c:v>
                </c:pt>
                <c:pt idx="64">
                  <c:v>1891</c:v>
                </c:pt>
                <c:pt idx="65">
                  <c:v>1844</c:v>
                </c:pt>
                <c:pt idx="66">
                  <c:v>1800</c:v>
                </c:pt>
                <c:pt idx="67">
                  <c:v>1757</c:v>
                </c:pt>
                <c:pt idx="68">
                  <c:v>1709</c:v>
                </c:pt>
                <c:pt idx="69">
                  <c:v>1661</c:v>
                </c:pt>
                <c:pt idx="70">
                  <c:v>1610</c:v>
                </c:pt>
                <c:pt idx="71">
                  <c:v>1559</c:v>
                </c:pt>
                <c:pt idx="72">
                  <c:v>1507</c:v>
                </c:pt>
                <c:pt idx="73">
                  <c:v>1458</c:v>
                </c:pt>
                <c:pt idx="74">
                  <c:v>1403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889-4D1D-900D-A76FEC3AF5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8398488"/>
        <c:axId val="508396520"/>
      </c:scatterChart>
      <c:valAx>
        <c:axId val="508398488"/>
        <c:scaling>
          <c:orientation val="minMax"/>
          <c:max val="6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Zeit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8396520"/>
        <c:crosses val="autoZero"/>
        <c:crossBetween val="midCat"/>
      </c:valAx>
      <c:valAx>
        <c:axId val="5083965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Mittelwert Signal (counts)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8398488"/>
        <c:crosses val="autoZero"/>
        <c:crossBetween val="midCat"/>
      </c:valAx>
      <c:spPr>
        <a:noFill/>
        <a:ln w="19050"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61909207441585345"/>
          <c:y val="0.66828036325967732"/>
          <c:w val="0.24944380845411149"/>
          <c:h val="0.1323876888270322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4617530366843678"/>
          <c:y val="1.666084673549631E-2"/>
          <c:w val="0.79139057857417638"/>
          <c:h val="0.80433965401325835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'G1974'!$D$7:$D$81</c:f>
              <c:numCache>
                <c:formatCode>General</c:formatCode>
                <c:ptCount val="7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</c:numCache>
            </c:numRef>
          </c:xVal>
          <c:yVal>
            <c:numRef>
              <c:f>'G1974'!$E$7:$E$81</c:f>
              <c:numCache>
                <c:formatCode>General</c:formatCode>
                <c:ptCount val="75"/>
                <c:pt idx="0">
                  <c:v>52.94</c:v>
                </c:pt>
                <c:pt idx="1">
                  <c:v>74.69</c:v>
                </c:pt>
                <c:pt idx="2">
                  <c:v>107.1</c:v>
                </c:pt>
                <c:pt idx="3">
                  <c:v>141.4</c:v>
                </c:pt>
                <c:pt idx="4">
                  <c:v>174.6</c:v>
                </c:pt>
                <c:pt idx="5">
                  <c:v>202.2</c:v>
                </c:pt>
                <c:pt idx="6">
                  <c:v>224.9</c:v>
                </c:pt>
                <c:pt idx="7">
                  <c:v>245</c:v>
                </c:pt>
                <c:pt idx="8">
                  <c:v>260.7</c:v>
                </c:pt>
                <c:pt idx="9">
                  <c:v>270.10000000000002</c:v>
                </c:pt>
                <c:pt idx="10">
                  <c:v>278.8</c:v>
                </c:pt>
                <c:pt idx="11">
                  <c:v>284.2</c:v>
                </c:pt>
                <c:pt idx="12">
                  <c:v>288.10000000000002</c:v>
                </c:pt>
                <c:pt idx="13">
                  <c:v>288.60000000000002</c:v>
                </c:pt>
                <c:pt idx="14">
                  <c:v>287.7</c:v>
                </c:pt>
                <c:pt idx="15">
                  <c:v>286.2</c:v>
                </c:pt>
                <c:pt idx="16">
                  <c:v>284.10000000000002</c:v>
                </c:pt>
                <c:pt idx="17">
                  <c:v>281.8</c:v>
                </c:pt>
                <c:pt idx="18">
                  <c:v>278.2</c:v>
                </c:pt>
                <c:pt idx="19">
                  <c:v>276.7</c:v>
                </c:pt>
                <c:pt idx="20">
                  <c:v>275.2</c:v>
                </c:pt>
                <c:pt idx="21">
                  <c:v>273.3</c:v>
                </c:pt>
                <c:pt idx="22">
                  <c:v>272.89999999999998</c:v>
                </c:pt>
                <c:pt idx="23">
                  <c:v>273.60000000000002</c:v>
                </c:pt>
                <c:pt idx="24">
                  <c:v>273.60000000000002</c:v>
                </c:pt>
                <c:pt idx="25">
                  <c:v>275.39999999999998</c:v>
                </c:pt>
                <c:pt idx="26">
                  <c:v>276.89999999999998</c:v>
                </c:pt>
                <c:pt idx="27">
                  <c:v>279.7</c:v>
                </c:pt>
                <c:pt idx="28">
                  <c:v>281.5</c:v>
                </c:pt>
                <c:pt idx="29">
                  <c:v>283.89999999999998</c:v>
                </c:pt>
                <c:pt idx="30">
                  <c:v>286.8</c:v>
                </c:pt>
                <c:pt idx="31">
                  <c:v>289.3</c:v>
                </c:pt>
                <c:pt idx="32">
                  <c:v>292.39999999999998</c:v>
                </c:pt>
                <c:pt idx="33">
                  <c:v>295.2</c:v>
                </c:pt>
                <c:pt idx="34">
                  <c:v>297.5</c:v>
                </c:pt>
                <c:pt idx="35">
                  <c:v>300</c:v>
                </c:pt>
                <c:pt idx="36">
                  <c:v>301.7</c:v>
                </c:pt>
                <c:pt idx="37">
                  <c:v>303.2</c:v>
                </c:pt>
                <c:pt idx="38">
                  <c:v>305.2</c:v>
                </c:pt>
                <c:pt idx="39">
                  <c:v>307.10000000000002</c:v>
                </c:pt>
                <c:pt idx="40">
                  <c:v>308.7</c:v>
                </c:pt>
                <c:pt idx="41">
                  <c:v>310.2</c:v>
                </c:pt>
                <c:pt idx="42">
                  <c:v>311.39999999999998</c:v>
                </c:pt>
                <c:pt idx="43">
                  <c:v>312.8</c:v>
                </c:pt>
                <c:pt idx="44">
                  <c:v>313.10000000000002</c:v>
                </c:pt>
                <c:pt idx="45">
                  <c:v>313.39999999999998</c:v>
                </c:pt>
                <c:pt idx="46">
                  <c:v>314.60000000000002</c:v>
                </c:pt>
                <c:pt idx="47">
                  <c:v>314.2</c:v>
                </c:pt>
                <c:pt idx="48">
                  <c:v>314.89999999999998</c:v>
                </c:pt>
                <c:pt idx="49">
                  <c:v>315.10000000000002</c:v>
                </c:pt>
                <c:pt idx="50">
                  <c:v>314.60000000000002</c:v>
                </c:pt>
                <c:pt idx="51">
                  <c:v>315.3</c:v>
                </c:pt>
                <c:pt idx="52">
                  <c:v>315.10000000000002</c:v>
                </c:pt>
                <c:pt idx="53">
                  <c:v>314.10000000000002</c:v>
                </c:pt>
                <c:pt idx="54">
                  <c:v>313.7</c:v>
                </c:pt>
                <c:pt idx="55">
                  <c:v>312.39999999999998</c:v>
                </c:pt>
                <c:pt idx="56">
                  <c:v>311.5</c:v>
                </c:pt>
                <c:pt idx="57">
                  <c:v>310.89999999999998</c:v>
                </c:pt>
                <c:pt idx="58">
                  <c:v>310.10000000000002</c:v>
                </c:pt>
                <c:pt idx="59">
                  <c:v>308.5</c:v>
                </c:pt>
                <c:pt idx="60">
                  <c:v>306.7</c:v>
                </c:pt>
                <c:pt idx="61">
                  <c:v>305.5</c:v>
                </c:pt>
                <c:pt idx="62">
                  <c:v>304.10000000000002</c:v>
                </c:pt>
                <c:pt idx="63">
                  <c:v>301.89999999999998</c:v>
                </c:pt>
                <c:pt idx="64">
                  <c:v>300.7</c:v>
                </c:pt>
                <c:pt idx="65">
                  <c:v>299</c:v>
                </c:pt>
                <c:pt idx="66">
                  <c:v>296.7</c:v>
                </c:pt>
                <c:pt idx="67">
                  <c:v>294.5</c:v>
                </c:pt>
                <c:pt idx="68">
                  <c:v>292.10000000000002</c:v>
                </c:pt>
                <c:pt idx="69">
                  <c:v>290</c:v>
                </c:pt>
                <c:pt idx="70">
                  <c:v>288.3</c:v>
                </c:pt>
                <c:pt idx="71">
                  <c:v>286.10000000000002</c:v>
                </c:pt>
                <c:pt idx="72">
                  <c:v>283.60000000000002</c:v>
                </c:pt>
                <c:pt idx="73">
                  <c:v>281.39999999999998</c:v>
                </c:pt>
                <c:pt idx="74">
                  <c:v>278.89999999999998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526-4E96-B8BE-78E0299360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8398488"/>
        <c:axId val="508396520"/>
      </c:scatterChart>
      <c:valAx>
        <c:axId val="508398488"/>
        <c:scaling>
          <c:orientation val="minMax"/>
          <c:max val="6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Zeit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8396520"/>
        <c:crosses val="autoZero"/>
        <c:crossBetween val="midCat"/>
      </c:valAx>
      <c:valAx>
        <c:axId val="5083965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Mittelwert Signal (counts)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8398488"/>
        <c:crosses val="autoZero"/>
        <c:crossBetween val="midCat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4617530366843678"/>
          <c:y val="1.666084673549631E-2"/>
          <c:w val="0.79139057857417638"/>
          <c:h val="0.80433965401325835"/>
        </c:manualLayout>
      </c:layout>
      <c:scatterChart>
        <c:scatterStyle val="lineMarker"/>
        <c:varyColors val="0"/>
        <c:ser>
          <c:idx val="0"/>
          <c:order val="0"/>
          <c:tx>
            <c:strRef>
              <c:f>'G1974'!$L$4</c:f>
              <c:strCache>
                <c:ptCount val="1"/>
                <c:pt idx="0">
                  <c:v>1,4 V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'G1974'!$L$7:$L$76</c:f>
              <c:numCache>
                <c:formatCode>General</c:formatCode>
                <c:ptCount val="7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</c:numCache>
            </c:numRef>
          </c:xVal>
          <c:yVal>
            <c:numRef>
              <c:f>'G1974'!$N$7:$N$76</c:f>
              <c:numCache>
                <c:formatCode>General</c:formatCode>
                <c:ptCount val="70"/>
                <c:pt idx="0">
                  <c:v>1</c:v>
                </c:pt>
                <c:pt idx="1">
                  <c:v>1.0479181204931378</c:v>
                </c:pt>
                <c:pt idx="2">
                  <c:v>1.1239823214701092</c:v>
                </c:pt>
                <c:pt idx="3">
                  <c:v>1.280065131425913</c:v>
                </c:pt>
                <c:pt idx="4">
                  <c:v>1.4956966736450337</c:v>
                </c:pt>
                <c:pt idx="5">
                  <c:v>1.7648290300069784</c:v>
                </c:pt>
                <c:pt idx="6">
                  <c:v>2.0462898348453127</c:v>
                </c:pt>
                <c:pt idx="7">
                  <c:v>2.2842521516631775</c:v>
                </c:pt>
                <c:pt idx="8">
                  <c:v>2.419167248197255</c:v>
                </c:pt>
                <c:pt idx="9">
                  <c:v>2.4424284717376135</c:v>
                </c:pt>
                <c:pt idx="10">
                  <c:v>2.4307978599674342</c:v>
                </c:pt>
                <c:pt idx="11">
                  <c:v>2.3493835775761802</c:v>
                </c:pt>
                <c:pt idx="12">
                  <c:v>2.2228425215166316</c:v>
                </c:pt>
                <c:pt idx="13">
                  <c:v>2.1104908118167014</c:v>
                </c:pt>
                <c:pt idx="14">
                  <c:v>2.0041870202372642</c:v>
                </c:pt>
                <c:pt idx="15">
                  <c:v>1.9099790648988135</c:v>
                </c:pt>
                <c:pt idx="16">
                  <c:v>1.8232147010932773</c:v>
                </c:pt>
                <c:pt idx="17">
                  <c:v>1.7578506629448707</c:v>
                </c:pt>
                <c:pt idx="18">
                  <c:v>1.7257501744591763</c:v>
                </c:pt>
                <c:pt idx="19">
                  <c:v>1.6827169109095139</c:v>
                </c:pt>
                <c:pt idx="20">
                  <c:v>1.6724819725517563</c:v>
                </c:pt>
                <c:pt idx="21">
                  <c:v>1.6692254012561061</c:v>
                </c:pt>
                <c:pt idx="22">
                  <c:v>1.6724819725517563</c:v>
                </c:pt>
                <c:pt idx="23">
                  <c:v>1.6822516864387065</c:v>
                </c:pt>
                <c:pt idx="24">
                  <c:v>1.6915561758548499</c:v>
                </c:pt>
                <c:pt idx="25">
                  <c:v>1.7099325424517331</c:v>
                </c:pt>
                <c:pt idx="26">
                  <c:v>1.7364503372877413</c:v>
                </c:pt>
                <c:pt idx="27">
                  <c:v>1.7671551523610141</c:v>
                </c:pt>
                <c:pt idx="28">
                  <c:v>1.7897185391951616</c:v>
                </c:pt>
                <c:pt idx="29">
                  <c:v>1.8164689462665735</c:v>
                </c:pt>
                <c:pt idx="30">
                  <c:v>1.8627587811118864</c:v>
                </c:pt>
                <c:pt idx="31">
                  <c:v>1.8890439637124909</c:v>
                </c:pt>
                <c:pt idx="32">
                  <c:v>1.929751104908118</c:v>
                </c:pt>
                <c:pt idx="33">
                  <c:v>1.9627820423354267</c:v>
                </c:pt>
                <c:pt idx="34">
                  <c:v>2.0107001628285648</c:v>
                </c:pt>
                <c:pt idx="35">
                  <c:v>2.0702488950918818</c:v>
                </c:pt>
                <c:pt idx="36">
                  <c:v>2.123517096999302</c:v>
                </c:pt>
                <c:pt idx="37">
                  <c:v>2.172598278669458</c:v>
                </c:pt>
                <c:pt idx="38">
                  <c:v>2.2377297045824611</c:v>
                </c:pt>
                <c:pt idx="39">
                  <c:v>2.2656431728308908</c:v>
                </c:pt>
                <c:pt idx="40">
                  <c:v>2.3354268434519656</c:v>
                </c:pt>
                <c:pt idx="41">
                  <c:v>2.381949290532682</c:v>
                </c:pt>
                <c:pt idx="42">
                  <c:v>2.4470807164456851</c:v>
                </c:pt>
                <c:pt idx="43">
                  <c:v>2.5145382647127237</c:v>
                </c:pt>
                <c:pt idx="44">
                  <c:v>2.5633868341474759</c:v>
                </c:pt>
                <c:pt idx="45">
                  <c:v>2.6261921377064432</c:v>
                </c:pt>
                <c:pt idx="46">
                  <c:v>2.682019074203303</c:v>
                </c:pt>
                <c:pt idx="47">
                  <c:v>2.7401721330541986</c:v>
                </c:pt>
                <c:pt idx="48">
                  <c:v>2.7959990695510584</c:v>
                </c:pt>
                <c:pt idx="49">
                  <c:v>2.854152128401954</c:v>
                </c:pt>
                <c:pt idx="50">
                  <c:v>2.8983484531286341</c:v>
                </c:pt>
                <c:pt idx="51">
                  <c:v>2.9658060013956731</c:v>
                </c:pt>
                <c:pt idx="52">
                  <c:v>3.0239590602465687</c:v>
                </c:pt>
                <c:pt idx="53">
                  <c:v>3.0797859967434289</c:v>
                </c:pt>
                <c:pt idx="54">
                  <c:v>3.1425913003023958</c:v>
                </c:pt>
                <c:pt idx="55">
                  <c:v>3.1914398697371475</c:v>
                </c:pt>
                <c:pt idx="56">
                  <c:v>3.2426145615259361</c:v>
                </c:pt>
                <c:pt idx="57">
                  <c:v>3.2937892533147242</c:v>
                </c:pt>
                <c:pt idx="58">
                  <c:v>3.3565945568736915</c:v>
                </c:pt>
                <c:pt idx="59">
                  <c:v>3.3845080251221211</c:v>
                </c:pt>
                <c:pt idx="60">
                  <c:v>3.4333565945568734</c:v>
                </c:pt>
                <c:pt idx="61">
                  <c:v>3.4682484298674106</c:v>
                </c:pt>
                <c:pt idx="62">
                  <c:v>3.5147708769481274</c:v>
                </c:pt>
                <c:pt idx="63">
                  <c:v>3.5705978134449872</c:v>
                </c:pt>
                <c:pt idx="64">
                  <c:v>3.6008374040474531</c:v>
                </c:pt>
                <c:pt idx="65">
                  <c:v>3.6357292393579903</c:v>
                </c:pt>
                <c:pt idx="66">
                  <c:v>3.6706210746685275</c:v>
                </c:pt>
                <c:pt idx="67">
                  <c:v>3.6985345429169572</c:v>
                </c:pt>
                <c:pt idx="68">
                  <c:v>3.7287741335194231</c:v>
                </c:pt>
                <c:pt idx="69">
                  <c:v>3.7659920911839961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9F0-4E71-92D3-B47D7338EB6E}"/>
            </c:ext>
          </c:extLst>
        </c:ser>
        <c:ser>
          <c:idx val="1"/>
          <c:order val="1"/>
          <c:tx>
            <c:strRef>
              <c:f>'G1974'!$O$4</c:f>
              <c:strCache>
                <c:ptCount val="1"/>
                <c:pt idx="0">
                  <c:v>1,6 V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'G1974'!$O$7:$O$81</c:f>
              <c:numCache>
                <c:formatCode>General</c:formatCode>
                <c:ptCount val="7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</c:numCache>
            </c:numRef>
          </c:xVal>
          <c:yVal>
            <c:numRef>
              <c:f>'G1974'!$Q$7:$Q$81</c:f>
              <c:numCache>
                <c:formatCode>General</c:formatCode>
                <c:ptCount val="75"/>
                <c:pt idx="0">
                  <c:v>1</c:v>
                </c:pt>
                <c:pt idx="1">
                  <c:v>0.75529212531752754</c:v>
                </c:pt>
                <c:pt idx="2">
                  <c:v>0.78012983347445664</c:v>
                </c:pt>
                <c:pt idx="3">
                  <c:v>0.89697996048546424</c:v>
                </c:pt>
                <c:pt idx="4">
                  <c:v>1.0344340953993789</c:v>
                </c:pt>
                <c:pt idx="5">
                  <c:v>1.1558001693480102</c:v>
                </c:pt>
                <c:pt idx="6">
                  <c:v>1.2890206040079029</c:v>
                </c:pt>
                <c:pt idx="7">
                  <c:v>1.4163138583121648</c:v>
                </c:pt>
                <c:pt idx="8">
                  <c:v>1.5218741179791138</c:v>
                </c:pt>
                <c:pt idx="9">
                  <c:v>1.6059836296923511</c:v>
                </c:pt>
                <c:pt idx="10">
                  <c:v>1.6745695738075075</c:v>
                </c:pt>
                <c:pt idx="11">
                  <c:v>1.7239627434377645</c:v>
                </c:pt>
                <c:pt idx="12">
                  <c:v>1.7612193056731582</c:v>
                </c:pt>
                <c:pt idx="13">
                  <c:v>1.7905729607677108</c:v>
                </c:pt>
                <c:pt idx="14">
                  <c:v>1.8092012418854078</c:v>
                </c:pt>
                <c:pt idx="15">
                  <c:v>1.8227490826982782</c:v>
                </c:pt>
                <c:pt idx="16">
                  <c:v>1.8289585097375105</c:v>
                </c:pt>
                <c:pt idx="17">
                  <c:v>1.8295230031047136</c:v>
                </c:pt>
                <c:pt idx="18">
                  <c:v>1.8275472763195031</c:v>
                </c:pt>
                <c:pt idx="19">
                  <c:v>1.8227490826982782</c:v>
                </c:pt>
                <c:pt idx="20">
                  <c:v>1.8108947219870166</c:v>
                </c:pt>
                <c:pt idx="21">
                  <c:v>1.801580581428168</c:v>
                </c:pt>
                <c:pt idx="22">
                  <c:v>1.7869037538808918</c:v>
                </c:pt>
                <c:pt idx="23">
                  <c:v>1.7725091730172169</c:v>
                </c:pt>
                <c:pt idx="24">
                  <c:v>1.7507761783799038</c:v>
                </c:pt>
                <c:pt idx="25">
                  <c:v>1.7304544171605984</c:v>
                </c:pt>
                <c:pt idx="26">
                  <c:v>1.706181202370872</c:v>
                </c:pt>
                <c:pt idx="27">
                  <c:v>1.6802145074795369</c:v>
                </c:pt>
                <c:pt idx="28">
                  <c:v>1.6590460062094268</c:v>
                </c:pt>
                <c:pt idx="29">
                  <c:v>1.634772791419701</c:v>
                </c:pt>
                <c:pt idx="30">
                  <c:v>1.60965283657917</c:v>
                </c:pt>
                <c:pt idx="31">
                  <c:v>1.5845328817386395</c:v>
                </c:pt>
                <c:pt idx="32">
                  <c:v>1.5526390064916737</c:v>
                </c:pt>
                <c:pt idx="33">
                  <c:v>1.5283657917019475</c:v>
                </c:pt>
                <c:pt idx="34">
                  <c:v>1.4981653965565902</c:v>
                </c:pt>
                <c:pt idx="35">
                  <c:v>1.465989274626023</c:v>
                </c:pt>
                <c:pt idx="36">
                  <c:v>1.4391758396838836</c:v>
                </c:pt>
                <c:pt idx="37">
                  <c:v>1.4163138583121648</c:v>
                </c:pt>
                <c:pt idx="38">
                  <c:v>1.3895004233700254</c:v>
                </c:pt>
                <c:pt idx="39">
                  <c:v>1.3660739486311035</c:v>
                </c:pt>
                <c:pt idx="40">
                  <c:v>1.3440587073101891</c:v>
                </c:pt>
                <c:pt idx="41">
                  <c:v>1.3217612193056731</c:v>
                </c:pt>
                <c:pt idx="42">
                  <c:v>1.2955122777307366</c:v>
                </c:pt>
                <c:pt idx="43">
                  <c:v>1.2760372565622353</c:v>
                </c:pt>
                <c:pt idx="44">
                  <c:v>1.2514817950889077</c:v>
                </c:pt>
                <c:pt idx="45">
                  <c:v>1.2291843070843917</c:v>
                </c:pt>
                <c:pt idx="46">
                  <c:v>1.2102737792830933</c:v>
                </c:pt>
                <c:pt idx="47">
                  <c:v>1.1891052780129834</c:v>
                </c:pt>
                <c:pt idx="48">
                  <c:v>1.1716059836296924</c:v>
                </c:pt>
                <c:pt idx="49">
                  <c:v>1.1521309624611911</c:v>
                </c:pt>
                <c:pt idx="50">
                  <c:v>1.1301157211402766</c:v>
                </c:pt>
                <c:pt idx="51">
                  <c:v>1.1143099068585944</c:v>
                </c:pt>
                <c:pt idx="52">
                  <c:v>1.096528365791702</c:v>
                </c:pt>
                <c:pt idx="53">
                  <c:v>1.0824160316116285</c:v>
                </c:pt>
                <c:pt idx="54">
                  <c:v>1.065763477279142</c:v>
                </c:pt>
                <c:pt idx="55">
                  <c:v>1.0485464295794524</c:v>
                </c:pt>
                <c:pt idx="56">
                  <c:v>1.0324583686141688</c:v>
                </c:pt>
                <c:pt idx="57">
                  <c:v>1.0163703076488853</c:v>
                </c:pt>
                <c:pt idx="58">
                  <c:v>1.0022579734688117</c:v>
                </c:pt>
                <c:pt idx="59">
                  <c:v>0.98955687270674575</c:v>
                </c:pt>
                <c:pt idx="60">
                  <c:v>0.97318656505786061</c:v>
                </c:pt>
                <c:pt idx="61">
                  <c:v>0.95794524414338122</c:v>
                </c:pt>
                <c:pt idx="62">
                  <c:v>0.94439740333051092</c:v>
                </c:pt>
                <c:pt idx="63">
                  <c:v>0.93169630256844482</c:v>
                </c:pt>
                <c:pt idx="64">
                  <c:v>0.91814846175557441</c:v>
                </c:pt>
                <c:pt idx="65">
                  <c:v>0.90488286762630543</c:v>
                </c:pt>
                <c:pt idx="66">
                  <c:v>0.88879480666102162</c:v>
                </c:pt>
                <c:pt idx="67">
                  <c:v>0.87552921253175264</c:v>
                </c:pt>
                <c:pt idx="68">
                  <c:v>0.86395709850409264</c:v>
                </c:pt>
                <c:pt idx="69">
                  <c:v>0.85097375105842499</c:v>
                </c:pt>
                <c:pt idx="70">
                  <c:v>0.83714366356195313</c:v>
                </c:pt>
                <c:pt idx="71">
                  <c:v>0.82359582274908272</c:v>
                </c:pt>
                <c:pt idx="72">
                  <c:v>0.81061247530341518</c:v>
                </c:pt>
                <c:pt idx="73">
                  <c:v>0.79621789443974034</c:v>
                </c:pt>
                <c:pt idx="74">
                  <c:v>0.78492802709568166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9F0-4E71-92D3-B47D7338EB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8398488"/>
        <c:axId val="508396520"/>
      </c:scatterChart>
      <c:valAx>
        <c:axId val="508398488"/>
        <c:scaling>
          <c:orientation val="minMax"/>
          <c:max val="6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Zeit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8396520"/>
        <c:crosses val="autoZero"/>
        <c:crossBetween val="midCat"/>
      </c:valAx>
      <c:valAx>
        <c:axId val="5083965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Mittelwert Signal normiert (</a:t>
                </a:r>
                <a:r>
                  <a:rPr lang="de-DE" dirty="0" err="1"/>
                  <a:t>counts</a:t>
                </a:r>
                <a:r>
                  <a:rPr lang="de-DE" dirty="0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8398488"/>
        <c:crosses val="autoZero"/>
        <c:crossBetween val="midCat"/>
      </c:valAx>
      <c:spPr>
        <a:noFill/>
        <a:ln w="19050"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74062120866049486"/>
          <c:y val="2.8237579990606016E-2"/>
          <c:w val="0.1180359595375747"/>
          <c:h val="0.1393021491674343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4617530366843678"/>
          <c:y val="1.666084673549631E-2"/>
          <c:w val="0.79139057857417638"/>
          <c:h val="0.80433965401325835"/>
        </c:manualLayout>
      </c:layout>
      <c:scatterChart>
        <c:scatterStyle val="lineMarker"/>
        <c:varyColors val="0"/>
        <c:ser>
          <c:idx val="0"/>
          <c:order val="0"/>
          <c:tx>
            <c:strRef>
              <c:f>'G1974'!$L$4</c:f>
              <c:strCache>
                <c:ptCount val="1"/>
                <c:pt idx="0">
                  <c:v>1,4 V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'G1974'!$L$7:$L$76</c:f>
              <c:numCache>
                <c:formatCode>General</c:formatCode>
                <c:ptCount val="7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</c:numCache>
            </c:numRef>
          </c:xVal>
          <c:yVal>
            <c:numRef>
              <c:f>'G1974'!$N$7:$N$76</c:f>
              <c:numCache>
                <c:formatCode>General</c:formatCode>
                <c:ptCount val="70"/>
                <c:pt idx="0">
                  <c:v>1</c:v>
                </c:pt>
                <c:pt idx="1">
                  <c:v>1.0479181204931378</c:v>
                </c:pt>
                <c:pt idx="2">
                  <c:v>1.1239823214701092</c:v>
                </c:pt>
                <c:pt idx="3">
                  <c:v>1.280065131425913</c:v>
                </c:pt>
                <c:pt idx="4">
                  <c:v>1.4956966736450337</c:v>
                </c:pt>
                <c:pt idx="5">
                  <c:v>1.7648290300069784</c:v>
                </c:pt>
                <c:pt idx="6">
                  <c:v>2.0462898348453127</c:v>
                </c:pt>
                <c:pt idx="7">
                  <c:v>2.2842521516631775</c:v>
                </c:pt>
                <c:pt idx="8">
                  <c:v>2.419167248197255</c:v>
                </c:pt>
                <c:pt idx="9">
                  <c:v>2.4424284717376135</c:v>
                </c:pt>
                <c:pt idx="10">
                  <c:v>2.4307978599674342</c:v>
                </c:pt>
                <c:pt idx="11">
                  <c:v>2.3493835775761802</c:v>
                </c:pt>
                <c:pt idx="12">
                  <c:v>2.2228425215166316</c:v>
                </c:pt>
                <c:pt idx="13">
                  <c:v>2.1104908118167014</c:v>
                </c:pt>
                <c:pt idx="14">
                  <c:v>2.0041870202372642</c:v>
                </c:pt>
                <c:pt idx="15">
                  <c:v>1.9099790648988135</c:v>
                </c:pt>
                <c:pt idx="16">
                  <c:v>1.8232147010932773</c:v>
                </c:pt>
                <c:pt idx="17">
                  <c:v>1.7578506629448707</c:v>
                </c:pt>
                <c:pt idx="18">
                  <c:v>1.7257501744591763</c:v>
                </c:pt>
                <c:pt idx="19">
                  <c:v>1.6827169109095139</c:v>
                </c:pt>
                <c:pt idx="20">
                  <c:v>1.6724819725517563</c:v>
                </c:pt>
                <c:pt idx="21">
                  <c:v>1.6692254012561061</c:v>
                </c:pt>
                <c:pt idx="22">
                  <c:v>1.6724819725517563</c:v>
                </c:pt>
                <c:pt idx="23">
                  <c:v>1.6822516864387065</c:v>
                </c:pt>
                <c:pt idx="24">
                  <c:v>1.6915561758548499</c:v>
                </c:pt>
                <c:pt idx="25">
                  <c:v>1.7099325424517331</c:v>
                </c:pt>
                <c:pt idx="26">
                  <c:v>1.7364503372877413</c:v>
                </c:pt>
                <c:pt idx="27">
                  <c:v>1.7671551523610141</c:v>
                </c:pt>
                <c:pt idx="28">
                  <c:v>1.7897185391951616</c:v>
                </c:pt>
                <c:pt idx="29">
                  <c:v>1.8164689462665735</c:v>
                </c:pt>
                <c:pt idx="30">
                  <c:v>1.8627587811118864</c:v>
                </c:pt>
                <c:pt idx="31">
                  <c:v>1.8890439637124909</c:v>
                </c:pt>
                <c:pt idx="32">
                  <c:v>1.929751104908118</c:v>
                </c:pt>
                <c:pt idx="33">
                  <c:v>1.9627820423354267</c:v>
                </c:pt>
                <c:pt idx="34">
                  <c:v>2.0107001628285648</c:v>
                </c:pt>
                <c:pt idx="35">
                  <c:v>2.0702488950918818</c:v>
                </c:pt>
                <c:pt idx="36">
                  <c:v>2.123517096999302</c:v>
                </c:pt>
                <c:pt idx="37">
                  <c:v>2.172598278669458</c:v>
                </c:pt>
                <c:pt idx="38">
                  <c:v>2.2377297045824611</c:v>
                </c:pt>
                <c:pt idx="39">
                  <c:v>2.2656431728308908</c:v>
                </c:pt>
                <c:pt idx="40">
                  <c:v>2.3354268434519656</c:v>
                </c:pt>
                <c:pt idx="41">
                  <c:v>2.381949290532682</c:v>
                </c:pt>
                <c:pt idx="42">
                  <c:v>2.4470807164456851</c:v>
                </c:pt>
                <c:pt idx="43">
                  <c:v>2.5145382647127237</c:v>
                </c:pt>
                <c:pt idx="44">
                  <c:v>2.5633868341474759</c:v>
                </c:pt>
                <c:pt idx="45">
                  <c:v>2.6261921377064432</c:v>
                </c:pt>
                <c:pt idx="46">
                  <c:v>2.682019074203303</c:v>
                </c:pt>
                <c:pt idx="47">
                  <c:v>2.7401721330541986</c:v>
                </c:pt>
                <c:pt idx="48">
                  <c:v>2.7959990695510584</c:v>
                </c:pt>
                <c:pt idx="49">
                  <c:v>2.854152128401954</c:v>
                </c:pt>
                <c:pt idx="50">
                  <c:v>2.8983484531286341</c:v>
                </c:pt>
                <c:pt idx="51">
                  <c:v>2.9658060013956731</c:v>
                </c:pt>
                <c:pt idx="52">
                  <c:v>3.0239590602465687</c:v>
                </c:pt>
                <c:pt idx="53">
                  <c:v>3.0797859967434289</c:v>
                </c:pt>
                <c:pt idx="54">
                  <c:v>3.1425913003023958</c:v>
                </c:pt>
                <c:pt idx="55">
                  <c:v>3.1914398697371475</c:v>
                </c:pt>
                <c:pt idx="56">
                  <c:v>3.2426145615259361</c:v>
                </c:pt>
                <c:pt idx="57">
                  <c:v>3.2937892533147242</c:v>
                </c:pt>
                <c:pt idx="58">
                  <c:v>3.3565945568736915</c:v>
                </c:pt>
                <c:pt idx="59">
                  <c:v>3.3845080251221211</c:v>
                </c:pt>
                <c:pt idx="60">
                  <c:v>3.4333565945568734</c:v>
                </c:pt>
                <c:pt idx="61">
                  <c:v>3.4682484298674106</c:v>
                </c:pt>
                <c:pt idx="62">
                  <c:v>3.5147708769481274</c:v>
                </c:pt>
                <c:pt idx="63">
                  <c:v>3.5705978134449872</c:v>
                </c:pt>
                <c:pt idx="64">
                  <c:v>3.6008374040474531</c:v>
                </c:pt>
                <c:pt idx="65">
                  <c:v>3.6357292393579903</c:v>
                </c:pt>
                <c:pt idx="66">
                  <c:v>3.6706210746685275</c:v>
                </c:pt>
                <c:pt idx="67">
                  <c:v>3.6985345429169572</c:v>
                </c:pt>
                <c:pt idx="68">
                  <c:v>3.7287741335194231</c:v>
                </c:pt>
                <c:pt idx="69">
                  <c:v>3.7659920911839961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9F0-4E71-92D3-B47D7338EB6E}"/>
            </c:ext>
          </c:extLst>
        </c:ser>
        <c:ser>
          <c:idx val="1"/>
          <c:order val="1"/>
          <c:tx>
            <c:strRef>
              <c:f>'G1974'!$O$4</c:f>
              <c:strCache>
                <c:ptCount val="1"/>
                <c:pt idx="0">
                  <c:v>1,6 V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'G1974'!$O$7:$O$81</c:f>
              <c:numCache>
                <c:formatCode>General</c:formatCode>
                <c:ptCount val="7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</c:numCache>
            </c:numRef>
          </c:xVal>
          <c:yVal>
            <c:numRef>
              <c:f>'G1974'!$Q$7:$Q$81</c:f>
              <c:numCache>
                <c:formatCode>General</c:formatCode>
                <c:ptCount val="75"/>
                <c:pt idx="0">
                  <c:v>1</c:v>
                </c:pt>
                <c:pt idx="1">
                  <c:v>0.75529212531752754</c:v>
                </c:pt>
                <c:pt idx="2">
                  <c:v>0.78012983347445664</c:v>
                </c:pt>
                <c:pt idx="3">
                  <c:v>0.89697996048546424</c:v>
                </c:pt>
                <c:pt idx="4">
                  <c:v>1.0344340953993789</c:v>
                </c:pt>
                <c:pt idx="5">
                  <c:v>1.1558001693480102</c:v>
                </c:pt>
                <c:pt idx="6">
                  <c:v>1.2890206040079029</c:v>
                </c:pt>
                <c:pt idx="7">
                  <c:v>1.4163138583121648</c:v>
                </c:pt>
                <c:pt idx="8">
                  <c:v>1.5218741179791138</c:v>
                </c:pt>
                <c:pt idx="9">
                  <c:v>1.6059836296923511</c:v>
                </c:pt>
                <c:pt idx="10">
                  <c:v>1.6745695738075075</c:v>
                </c:pt>
                <c:pt idx="11">
                  <c:v>1.7239627434377645</c:v>
                </c:pt>
                <c:pt idx="12">
                  <c:v>1.7612193056731582</c:v>
                </c:pt>
                <c:pt idx="13">
                  <c:v>1.7905729607677108</c:v>
                </c:pt>
                <c:pt idx="14">
                  <c:v>1.8092012418854078</c:v>
                </c:pt>
                <c:pt idx="15">
                  <c:v>1.8227490826982782</c:v>
                </c:pt>
                <c:pt idx="16">
                  <c:v>1.8289585097375105</c:v>
                </c:pt>
                <c:pt idx="17">
                  <c:v>1.8295230031047136</c:v>
                </c:pt>
                <c:pt idx="18">
                  <c:v>1.8275472763195031</c:v>
                </c:pt>
                <c:pt idx="19">
                  <c:v>1.8227490826982782</c:v>
                </c:pt>
                <c:pt idx="20">
                  <c:v>1.8108947219870166</c:v>
                </c:pt>
                <c:pt idx="21">
                  <c:v>1.801580581428168</c:v>
                </c:pt>
                <c:pt idx="22">
                  <c:v>1.7869037538808918</c:v>
                </c:pt>
                <c:pt idx="23">
                  <c:v>1.7725091730172169</c:v>
                </c:pt>
                <c:pt idx="24">
                  <c:v>1.7507761783799038</c:v>
                </c:pt>
                <c:pt idx="25">
                  <c:v>1.7304544171605984</c:v>
                </c:pt>
                <c:pt idx="26">
                  <c:v>1.706181202370872</c:v>
                </c:pt>
                <c:pt idx="27">
                  <c:v>1.6802145074795369</c:v>
                </c:pt>
                <c:pt idx="28">
                  <c:v>1.6590460062094268</c:v>
                </c:pt>
                <c:pt idx="29">
                  <c:v>1.634772791419701</c:v>
                </c:pt>
                <c:pt idx="30">
                  <c:v>1.60965283657917</c:v>
                </c:pt>
                <c:pt idx="31">
                  <c:v>1.5845328817386395</c:v>
                </c:pt>
                <c:pt idx="32">
                  <c:v>1.5526390064916737</c:v>
                </c:pt>
                <c:pt idx="33">
                  <c:v>1.5283657917019475</c:v>
                </c:pt>
                <c:pt idx="34">
                  <c:v>1.4981653965565902</c:v>
                </c:pt>
                <c:pt idx="35">
                  <c:v>1.465989274626023</c:v>
                </c:pt>
                <c:pt idx="36">
                  <c:v>1.4391758396838836</c:v>
                </c:pt>
                <c:pt idx="37">
                  <c:v>1.4163138583121648</c:v>
                </c:pt>
                <c:pt idx="38">
                  <c:v>1.3895004233700254</c:v>
                </c:pt>
                <c:pt idx="39">
                  <c:v>1.3660739486311035</c:v>
                </c:pt>
                <c:pt idx="40">
                  <c:v>1.3440587073101891</c:v>
                </c:pt>
                <c:pt idx="41">
                  <c:v>1.3217612193056731</c:v>
                </c:pt>
                <c:pt idx="42">
                  <c:v>1.2955122777307366</c:v>
                </c:pt>
                <c:pt idx="43">
                  <c:v>1.2760372565622353</c:v>
                </c:pt>
                <c:pt idx="44">
                  <c:v>1.2514817950889077</c:v>
                </c:pt>
                <c:pt idx="45">
                  <c:v>1.2291843070843917</c:v>
                </c:pt>
                <c:pt idx="46">
                  <c:v>1.2102737792830933</c:v>
                </c:pt>
                <c:pt idx="47">
                  <c:v>1.1891052780129834</c:v>
                </c:pt>
                <c:pt idx="48">
                  <c:v>1.1716059836296924</c:v>
                </c:pt>
                <c:pt idx="49">
                  <c:v>1.1521309624611911</c:v>
                </c:pt>
                <c:pt idx="50">
                  <c:v>1.1301157211402766</c:v>
                </c:pt>
                <c:pt idx="51">
                  <c:v>1.1143099068585944</c:v>
                </c:pt>
                <c:pt idx="52">
                  <c:v>1.096528365791702</c:v>
                </c:pt>
                <c:pt idx="53">
                  <c:v>1.0824160316116285</c:v>
                </c:pt>
                <c:pt idx="54">
                  <c:v>1.065763477279142</c:v>
                </c:pt>
                <c:pt idx="55">
                  <c:v>1.0485464295794524</c:v>
                </c:pt>
                <c:pt idx="56">
                  <c:v>1.0324583686141688</c:v>
                </c:pt>
                <c:pt idx="57">
                  <c:v>1.0163703076488853</c:v>
                </c:pt>
                <c:pt idx="58">
                  <c:v>1.0022579734688117</c:v>
                </c:pt>
                <c:pt idx="59">
                  <c:v>0.98955687270674575</c:v>
                </c:pt>
                <c:pt idx="60">
                  <c:v>0.97318656505786061</c:v>
                </c:pt>
                <c:pt idx="61">
                  <c:v>0.95794524414338122</c:v>
                </c:pt>
                <c:pt idx="62">
                  <c:v>0.94439740333051092</c:v>
                </c:pt>
                <c:pt idx="63">
                  <c:v>0.93169630256844482</c:v>
                </c:pt>
                <c:pt idx="64">
                  <c:v>0.91814846175557441</c:v>
                </c:pt>
                <c:pt idx="65">
                  <c:v>0.90488286762630543</c:v>
                </c:pt>
                <c:pt idx="66">
                  <c:v>0.88879480666102162</c:v>
                </c:pt>
                <c:pt idx="67">
                  <c:v>0.87552921253175264</c:v>
                </c:pt>
                <c:pt idx="68">
                  <c:v>0.86395709850409264</c:v>
                </c:pt>
                <c:pt idx="69">
                  <c:v>0.85097375105842499</c:v>
                </c:pt>
                <c:pt idx="70">
                  <c:v>0.83714366356195313</c:v>
                </c:pt>
                <c:pt idx="71">
                  <c:v>0.82359582274908272</c:v>
                </c:pt>
                <c:pt idx="72">
                  <c:v>0.81061247530341518</c:v>
                </c:pt>
                <c:pt idx="73">
                  <c:v>0.79621789443974034</c:v>
                </c:pt>
                <c:pt idx="74">
                  <c:v>0.78492802709568166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9F0-4E71-92D3-B47D7338EB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8398488"/>
        <c:axId val="508396520"/>
      </c:scatterChart>
      <c:valAx>
        <c:axId val="508398488"/>
        <c:scaling>
          <c:orientation val="minMax"/>
          <c:max val="6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Zeit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8396520"/>
        <c:crosses val="autoZero"/>
        <c:crossBetween val="midCat"/>
      </c:valAx>
      <c:valAx>
        <c:axId val="5083965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Mittelwert Signal normiert (</a:t>
                </a:r>
                <a:r>
                  <a:rPr lang="de-DE" dirty="0" err="1"/>
                  <a:t>counts</a:t>
                </a:r>
                <a:r>
                  <a:rPr lang="de-DE" dirty="0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8398488"/>
        <c:crosses val="autoZero"/>
        <c:crossBetween val="midCat"/>
      </c:valAx>
      <c:spPr>
        <a:noFill/>
        <a:ln w="19050"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74062120866049486"/>
          <c:y val="2.8237579990606016E-2"/>
          <c:w val="0.1180359595375747"/>
          <c:h val="0.1393021491674343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3" y="6456613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2800" y="6456613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 anchor="b"/>
          <a:lstStyle>
            <a:lvl1pPr algn="r">
              <a:defRPr sz="1100"/>
            </a:lvl1pPr>
          </a:lstStyle>
          <a:p>
            <a:fld id="{183F01AD-FD11-49FD-B88E-7445E701AD3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099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2800" y="1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/>
          <a:lstStyle>
            <a:lvl1pPr algn="r">
              <a:defRPr sz="1100"/>
            </a:lvl1pPr>
          </a:lstStyle>
          <a:p>
            <a:fld id="{74DC2A52-73E6-4EF3-A22B-333B4C1D6725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968" tIns="45483" rIns="90968" bIns="45483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666" y="3228897"/>
            <a:ext cx="7941310" cy="3058953"/>
          </a:xfrm>
          <a:prstGeom prst="rect">
            <a:avLst/>
          </a:prstGeom>
        </p:spPr>
        <p:txBody>
          <a:bodyPr vert="horz" lIns="90968" tIns="45483" rIns="90968" bIns="45483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" y="6456613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2800" y="6456613"/>
            <a:ext cx="4301543" cy="339883"/>
          </a:xfrm>
          <a:prstGeom prst="rect">
            <a:avLst/>
          </a:prstGeom>
        </p:spPr>
        <p:txBody>
          <a:bodyPr vert="horz" lIns="90968" tIns="45483" rIns="90968" bIns="45483" rtlCol="0" anchor="b"/>
          <a:lstStyle>
            <a:lvl1pPr algn="r">
              <a:defRPr sz="1100"/>
            </a:lvl1pPr>
          </a:lstStyle>
          <a:p>
            <a:fld id="{5BD9ED65-16CF-459B-9EAD-8B05A043D17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89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9663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inks un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6203913" y="1260000"/>
            <a:ext cx="5796000" cy="48600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SzPct val="125000"/>
              <a:buFont typeface="Arial" pitchFamily="34" charset="0"/>
              <a:buChar char="•"/>
              <a:defRPr/>
            </a:lvl1pPr>
            <a:lvl2pPr marL="542925" indent="0">
              <a:spcBef>
                <a:spcPts val="0"/>
              </a:spcBef>
              <a:spcAft>
                <a:spcPts val="1800"/>
              </a:spcAft>
              <a:buFont typeface="Symbol" panose="05050102010706020507" pitchFamily="18" charset="2"/>
              <a:buNone/>
              <a:defRPr/>
            </a:lvl2pPr>
            <a:lvl3pPr marL="8953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3pPr>
            <a:lvl4pPr marL="125730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4pPr>
            <a:lvl5pPr marL="16192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192375" y="1260000"/>
            <a:ext cx="5796000" cy="486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defRPr/>
            </a:lvl1pPr>
            <a:lvl2pPr marL="542925" indent="0">
              <a:spcBef>
                <a:spcPts val="0"/>
              </a:spcBef>
              <a:spcAft>
                <a:spcPts val="1800"/>
              </a:spcAft>
              <a:buFont typeface="Symbol" panose="05050102010706020507" pitchFamily="18" charset="2"/>
              <a:buNone/>
              <a:defRPr/>
            </a:lvl2pPr>
            <a:lvl3pPr>
              <a:spcBef>
                <a:spcPts val="0"/>
              </a:spcBef>
              <a:spcAft>
                <a:spcPts val="1800"/>
              </a:spcAft>
              <a:defRPr/>
            </a:lvl3pPr>
            <a:lvl4pPr marL="1257300" indent="0">
              <a:spcBef>
                <a:spcPts val="0"/>
              </a:spcBef>
              <a:spcAft>
                <a:spcPts val="1800"/>
              </a:spcAft>
              <a:buFontTx/>
              <a:buNone/>
              <a:defRPr/>
            </a:lvl4pPr>
            <a:lvl5pPr marL="1619250" indent="0">
              <a:spcBef>
                <a:spcPts val="0"/>
              </a:spcBef>
              <a:spcAft>
                <a:spcPts val="1800"/>
              </a:spcAft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3220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55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>
          <a:xfrm>
            <a:off x="192374" y="1260000"/>
            <a:ext cx="11807539" cy="48600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/>
            </a:lvl1pPr>
            <a:lvl2pPr marL="542925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2pPr>
            <a:lvl3pPr marL="8953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3pPr>
            <a:lvl4pPr marL="125730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4pPr>
            <a:lvl5pPr marL="16192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7739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55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269978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680000" y="4320001"/>
            <a:ext cx="8832000" cy="11952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0000" y="2880000"/>
            <a:ext cx="112320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231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92375" y="179950"/>
            <a:ext cx="9532650" cy="838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92375" y="1080000"/>
            <a:ext cx="9684000" cy="36000"/>
          </a:xfrm>
          <a:prstGeom prst="rect">
            <a:avLst/>
          </a:prstGeom>
          <a:gradFill rotWithShape="0">
            <a:gsLst>
              <a:gs pos="0">
                <a:srgbClr val="FFB93F"/>
              </a:gs>
              <a:gs pos="100000">
                <a:srgbClr val="89B0CE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0" tIns="45641" rIns="91280" bIns="45641" anchor="ctr"/>
          <a:lstStyle/>
          <a:p>
            <a:endParaRPr lang="de-DE" sz="180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Rectangle 4"/>
          <p:cNvSpPr>
            <a:spLocks noChangeArrowheads="1"/>
          </p:cNvSpPr>
          <p:nvPr userDrawn="1"/>
        </p:nvSpPr>
        <p:spPr bwMode="auto">
          <a:xfrm>
            <a:off x="10739808" y="1080000"/>
            <a:ext cx="1260000" cy="36000"/>
          </a:xfrm>
          <a:prstGeom prst="rect">
            <a:avLst/>
          </a:prstGeom>
          <a:gradFill rotWithShape="0">
            <a:gsLst>
              <a:gs pos="0">
                <a:srgbClr val="89B0CE"/>
              </a:gs>
              <a:gs pos="100000">
                <a:srgbClr val="0078A4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sz="1800" dirty="0">
              <a:latin typeface="Arial" charset="0"/>
            </a:endParaRPr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962" y="6318000"/>
            <a:ext cx="1273846" cy="360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171" y="156981"/>
            <a:ext cx="2375999" cy="11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12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76" r:id="rId2"/>
    <p:sldLayoutId id="2147483678" r:id="rId3"/>
    <p:sldLayoutId id="2147483677" r:id="rId4"/>
    <p:sldLayoutId id="2147483679" r:id="rId5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spcAft>
          <a:spcPts val="480"/>
        </a:spcAft>
        <a:buClr>
          <a:schemeClr val="accent1">
            <a:lumMod val="75000"/>
          </a:schemeClr>
        </a:buClr>
        <a:buSzPct val="125000"/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144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9.png"/><Relationship Id="rId4" Type="http://schemas.openxmlformats.org/officeDocument/2006/relationships/chart" Target="../charts/char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chart" Target="../charts/chart6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chart" Target="../charts/char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7.png"/><Relationship Id="rId4" Type="http://schemas.openxmlformats.org/officeDocument/2006/relationships/chart" Target="../charts/char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28.png"/><Relationship Id="rId4" Type="http://schemas.openxmlformats.org/officeDocument/2006/relationships/chart" Target="../charts/chart9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10.mp4"/><Relationship Id="rId7" Type="http://schemas.openxmlformats.org/officeDocument/2006/relationships/image" Target="../media/image30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2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0.mp4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chart" Target="../charts/char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8.png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7"/>
          <p:cNvSpPr txBox="1">
            <a:spLocks/>
          </p:cNvSpPr>
          <p:nvPr/>
        </p:nvSpPr>
        <p:spPr>
          <a:xfrm>
            <a:off x="179401" y="289051"/>
            <a:ext cx="566895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spcAft>
                <a:spcPts val="480"/>
              </a:spcAft>
              <a:buClr>
                <a:schemeClr val="accent1">
                  <a:lumMod val="75000"/>
                </a:schemeClr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hlink"/>
                </a:solidFill>
              </a:rPr>
              <a:t>EL </a:t>
            </a:r>
            <a:r>
              <a:rPr lang="en-US" sz="1800" b="1" dirty="0" err="1">
                <a:solidFill>
                  <a:schemeClr val="hlink"/>
                </a:solidFill>
              </a:rPr>
              <a:t>Übersicht</a:t>
            </a:r>
            <a:endParaRPr lang="en-US" sz="1800" b="1" dirty="0">
              <a:solidFill>
                <a:schemeClr val="hlink"/>
              </a:solidFill>
            </a:endParaRPr>
          </a:p>
        </p:txBody>
      </p:sp>
      <p:sp>
        <p:nvSpPr>
          <p:cNvPr id="6" name="Inhaltsplatzhalter 1"/>
          <p:cNvSpPr txBox="1">
            <a:spLocks/>
          </p:cNvSpPr>
          <p:nvPr/>
        </p:nvSpPr>
        <p:spPr>
          <a:xfrm>
            <a:off x="6096000" y="1260000"/>
            <a:ext cx="5885520" cy="4860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spcAft>
                <a:spcPts val="480"/>
              </a:spcAft>
              <a:buClr>
                <a:schemeClr val="accent1">
                  <a:lumMod val="75000"/>
                </a:schemeClr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spcBef>
                <a:spcPts val="0"/>
              </a:spcBef>
            </a:pPr>
            <a:endParaRPr lang="en-US" sz="2800" b="1" dirty="0">
              <a:solidFill>
                <a:schemeClr val="hlink"/>
              </a:solidFill>
            </a:endParaRPr>
          </a:p>
          <a:p>
            <a:pPr marL="0" lvl="1" algn="ctr">
              <a:spcBef>
                <a:spcPts val="0"/>
              </a:spcBef>
            </a:pPr>
            <a:endParaRPr lang="en-US" sz="2800" b="1" dirty="0">
              <a:solidFill>
                <a:schemeClr val="hlink"/>
              </a:solidFill>
            </a:endParaRPr>
          </a:p>
          <a:p>
            <a:pPr marL="0" lvl="1" algn="ctr">
              <a:spcBef>
                <a:spcPts val="0"/>
              </a:spcBef>
            </a:pPr>
            <a:r>
              <a:rPr lang="en-US" sz="2800" b="1" dirty="0">
                <a:solidFill>
                  <a:schemeClr val="hlink"/>
                </a:solidFill>
              </a:rPr>
              <a:t>EL </a:t>
            </a:r>
            <a:r>
              <a:rPr lang="en-US" sz="2800" b="1" dirty="0" err="1">
                <a:solidFill>
                  <a:schemeClr val="hlink"/>
                </a:solidFill>
              </a:rPr>
              <a:t>Übersicht</a:t>
            </a:r>
            <a:endParaRPr lang="en-US" sz="2800" b="1" dirty="0">
              <a:solidFill>
                <a:schemeClr val="hlink"/>
              </a:solidFill>
            </a:endParaRPr>
          </a:p>
          <a:p>
            <a:pPr marL="0" lvl="1" algn="ctr">
              <a:spcBef>
                <a:spcPts val="0"/>
              </a:spcBef>
            </a:pPr>
            <a:r>
              <a:rPr lang="en-US" sz="2800" b="1" dirty="0">
                <a:solidFill>
                  <a:schemeClr val="hlink"/>
                </a:solidFill>
              </a:rPr>
              <a:t>KW 46</a:t>
            </a:r>
          </a:p>
          <a:p>
            <a:pPr marL="0" lvl="1" algn="ctr">
              <a:spcBef>
                <a:spcPts val="0"/>
              </a:spcBef>
            </a:pPr>
            <a:endParaRPr lang="en-US" sz="2800" b="1" dirty="0">
              <a:solidFill>
                <a:schemeClr val="hlink"/>
              </a:solidFill>
            </a:endParaRP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Jonas Oberröhrmann</a:t>
            </a:r>
            <a:endParaRPr lang="en-US" altLang="de-DE" dirty="0"/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-US" altLang="de-DE" dirty="0"/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de-DE" sz="1600" dirty="0"/>
              <a:t>ISFH, Deutschland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6F16DDB-1DA5-46B5-92AD-27FDF98BE3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695" t="9254" r="10330"/>
          <a:stretch/>
        </p:blipFill>
        <p:spPr>
          <a:xfrm>
            <a:off x="1358870" y="1775012"/>
            <a:ext cx="4737130" cy="424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25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2612E5-9FDE-42D5-9155-12B826D73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ITO Defekt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5242B0-CD01-4F2D-A504-043FA636F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3913" y="1260000"/>
            <a:ext cx="5796000" cy="1169435"/>
          </a:xfrm>
        </p:spPr>
        <p:txBody>
          <a:bodyPr/>
          <a:lstStyle/>
          <a:p>
            <a:r>
              <a:rPr lang="de-DE" dirty="0"/>
              <a:t>G1965 Zelle 03 mit Liniendefekt im ITO</a:t>
            </a:r>
          </a:p>
          <a:p>
            <a:r>
              <a:rPr lang="de-DE" dirty="0"/>
              <a:t>EL bei 1,6 V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3B792C-BB57-44C7-B5E5-FFE873B89D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2613AD1-2089-4319-941E-941040531B0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30.11.2021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23198AA4-7456-4D12-B893-A25C4F4C25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7FDACF75-0AE6-4D6E-BFA7-BF2347E234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0944682"/>
              </p:ext>
            </p:extLst>
          </p:nvPr>
        </p:nvGraphicFramePr>
        <p:xfrm>
          <a:off x="6582421" y="2374941"/>
          <a:ext cx="5224097" cy="39430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0" name="EL_animation">
            <a:hlinkClick r:id="" action="ppaction://media"/>
            <a:extLst>
              <a:ext uri="{FF2B5EF4-FFF2-40B4-BE49-F238E27FC236}">
                <a16:creationId xmlns:a16="http://schemas.microsoft.com/office/drawing/2014/main" id="{3E4EEC2D-C849-4EDF-9B93-A90FB46B84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913" y="1382329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60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7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D33B04-C668-4FD3-B38C-FD8AE3A0C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Zellen auf gleichem Substrat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6CE7655-8796-4D59-B7C4-72930003D5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D7AF2C6-D45A-4EF4-856A-0ACD1C1ED6F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30.11.2021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9B27ADA-A2CF-4A0C-9D47-F1BBF9464A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967FDFD1-6D68-467A-8FD9-51C01B70A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Alle Zellen von Substrat G1965 zeigen einen ansteigenden EL Verlauf</a:t>
            </a:r>
          </a:p>
          <a:p>
            <a:r>
              <a:rPr lang="de-DE" dirty="0"/>
              <a:t>EL Bild zeigt starken Gradient über die Solarzelle</a:t>
            </a:r>
          </a:p>
          <a:p>
            <a:endParaRPr lang="de-DE" dirty="0"/>
          </a:p>
        </p:txBody>
      </p:sp>
      <p:graphicFrame>
        <p:nvGraphicFramePr>
          <p:cNvPr id="13" name="Diagramm 12">
            <a:extLst>
              <a:ext uri="{FF2B5EF4-FFF2-40B4-BE49-F238E27FC236}">
                <a16:creationId xmlns:a16="http://schemas.microsoft.com/office/drawing/2014/main" id="{EC08D2EF-B822-4BC5-A546-B7DFB70159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3715169"/>
              </p:ext>
            </p:extLst>
          </p:nvPr>
        </p:nvGraphicFramePr>
        <p:xfrm>
          <a:off x="598450" y="1491867"/>
          <a:ext cx="5605463" cy="4352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4" name="Grafik 13">
            <a:extLst>
              <a:ext uri="{FF2B5EF4-FFF2-40B4-BE49-F238E27FC236}">
                <a16:creationId xmlns:a16="http://schemas.microsoft.com/office/drawing/2014/main" id="{5569634E-C689-4626-89E2-C9BA32FF5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3913" y="3429000"/>
            <a:ext cx="2876876" cy="2160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4DA2D76-722E-4A7E-9AD3-04F246F8D9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80789" y="3429000"/>
            <a:ext cx="287687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51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8BDE11-FE13-4A50-BBA8-7863F8551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Substrat mit ETL Defekt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C38735-C803-40A9-8316-F2ACC81AE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G1967 mit ETL Defekt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92B7D8-83B9-48C3-9B91-7F2CE9385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B46D4A5-23F9-4092-9AA1-234A5CF5EB4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30.11.2021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C481B96-A92E-4F91-B7B5-F99CD376C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EL_animation">
            <a:hlinkClick r:id="" action="ppaction://media"/>
            <a:extLst>
              <a:ext uri="{FF2B5EF4-FFF2-40B4-BE49-F238E27FC236}">
                <a16:creationId xmlns:a16="http://schemas.microsoft.com/office/drawing/2014/main" id="{A448DF9E-3B92-492B-B5B7-0AD4A1053E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087" y="1216659"/>
            <a:ext cx="6096000" cy="45720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C45F5E54-A0C0-491E-94F8-483C61B64A32}"/>
              </a:ext>
            </a:extLst>
          </p:cNvPr>
          <p:cNvSpPr/>
          <p:nvPr/>
        </p:nvSpPr>
        <p:spPr>
          <a:xfrm>
            <a:off x="1703294" y="2716306"/>
            <a:ext cx="1129553" cy="22142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08F3813-9D58-49E8-BF86-C7D36D0453EE}"/>
              </a:ext>
            </a:extLst>
          </p:cNvPr>
          <p:cNvSpPr/>
          <p:nvPr/>
        </p:nvSpPr>
        <p:spPr>
          <a:xfrm>
            <a:off x="1631577" y="2160070"/>
            <a:ext cx="2088776" cy="2833271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graphicFrame>
        <p:nvGraphicFramePr>
          <p:cNvPr id="11" name="Diagramm 10">
            <a:extLst>
              <a:ext uri="{FF2B5EF4-FFF2-40B4-BE49-F238E27FC236}">
                <a16:creationId xmlns:a16="http://schemas.microsoft.com/office/drawing/2014/main" id="{0044915C-DCF4-4434-9FF3-7DFDC5C1D8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4401043"/>
              </p:ext>
            </p:extLst>
          </p:nvPr>
        </p:nvGraphicFramePr>
        <p:xfrm>
          <a:off x="6694469" y="2017898"/>
          <a:ext cx="4814888" cy="3933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68757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7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C4C269-AFF5-4229-9114-BD6BE590B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Pero-Defekt II - Vergleichszelle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949E8C-63B9-409A-BC14-CC5DD18CC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G1974 Zelle 02 (Zelle ohne Defekt)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9FD3441-DC38-4BC8-811A-CD6F62AE8F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9FE67AB-7F5A-40D2-80E3-F5ECF293BE1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A2B0AD6-C0E6-4753-B4DE-39BAC3E627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0" name="EL_animation">
            <a:hlinkClick r:id="" action="ppaction://media"/>
            <a:extLst>
              <a:ext uri="{FF2B5EF4-FFF2-40B4-BE49-F238E27FC236}">
                <a16:creationId xmlns:a16="http://schemas.microsoft.com/office/drawing/2014/main" id="{F207217E-6D4D-4D01-A7BA-69A8D88520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087" y="1404000"/>
            <a:ext cx="6096000" cy="4572000"/>
          </a:xfrm>
          <a:prstGeom prst="rect">
            <a:avLst/>
          </a:prstGeom>
        </p:spPr>
      </p:pic>
      <p:graphicFrame>
        <p:nvGraphicFramePr>
          <p:cNvPr id="11" name="Diagramm 10">
            <a:extLst>
              <a:ext uri="{FF2B5EF4-FFF2-40B4-BE49-F238E27FC236}">
                <a16:creationId xmlns:a16="http://schemas.microsoft.com/office/drawing/2014/main" id="{A1E3A9EA-679B-4ADF-A524-901141B905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7330706"/>
              </p:ext>
            </p:extLst>
          </p:nvPr>
        </p:nvGraphicFramePr>
        <p:xfrm>
          <a:off x="6646067" y="1907380"/>
          <a:ext cx="4595673" cy="36906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884088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7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C4C269-AFF5-4229-9114-BD6BE590B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Pero-Defekt II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949E8C-63B9-409A-BC14-CC5DD18CC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G1974 Zelle 03 (Zelle mit Defekt)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9FD3441-DC38-4BC8-811A-CD6F62AE8F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9FE67AB-7F5A-40D2-80E3-F5ECF293BE1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A2B0AD6-C0E6-4753-B4DE-39BAC3E627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EL_animation">
            <a:hlinkClick r:id="" action="ppaction://media"/>
            <a:extLst>
              <a:ext uri="{FF2B5EF4-FFF2-40B4-BE49-F238E27FC236}">
                <a16:creationId xmlns:a16="http://schemas.microsoft.com/office/drawing/2014/main" id="{B627CA5D-261D-4A26-9423-601B66C954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913" y="1260000"/>
            <a:ext cx="6096000" cy="45720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A6D354C0-8B57-4A8C-94D6-B62CD0DFECC8}"/>
              </a:ext>
            </a:extLst>
          </p:cNvPr>
          <p:cNvSpPr/>
          <p:nvPr/>
        </p:nvSpPr>
        <p:spPr>
          <a:xfrm>
            <a:off x="2967318" y="2133600"/>
            <a:ext cx="618564" cy="264458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9336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A8323B-A1F6-42E9-A376-12CB0BB57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CA379E-562D-465D-83BF-375E9E16D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G1974 Zelle 04 ohne Defekt, Verlauf bei 1,4 V links</a:t>
            </a:r>
          </a:p>
          <a:p>
            <a:r>
              <a:rPr lang="de-DE" dirty="0"/>
              <a:t>Zwei Mechanismen?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8EB1A0-DF2F-4F2D-979D-608B5B2BB6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E8CC1532-949E-41F5-B3B7-D71D23962B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30.11.2021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676F7BA-8632-4731-ABFC-0F0366383D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A1E3A9EA-679B-4ADF-A524-901141B905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5068656"/>
              </p:ext>
            </p:extLst>
          </p:nvPr>
        </p:nvGraphicFramePr>
        <p:xfrm>
          <a:off x="6595819" y="2579436"/>
          <a:ext cx="4719638" cy="37385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0" name="EL_animation">
            <a:hlinkClick r:id="" action="ppaction://media"/>
            <a:extLst>
              <a:ext uri="{FF2B5EF4-FFF2-40B4-BE49-F238E27FC236}">
                <a16:creationId xmlns:a16="http://schemas.microsoft.com/office/drawing/2014/main" id="{D25051BF-B291-4C45-9FFF-68E5FD375C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913" y="1241752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0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5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A8323B-A1F6-42E9-A376-12CB0BB57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CA379E-562D-465D-83BF-375E9E16D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G1974 Zelle 04 ohne Defekt, Verlauf bei 1,4 V links</a:t>
            </a:r>
          </a:p>
          <a:p>
            <a:r>
              <a:rPr lang="de-DE" dirty="0"/>
              <a:t>Zwei Mechanismen?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8EB1A0-DF2F-4F2D-979D-608B5B2BB6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E8CC1532-949E-41F5-B3B7-D71D23962B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30.11.2021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676F7BA-8632-4731-ABFC-0F0366383D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A1E3A9EA-679B-4ADF-A524-901141B90567}"/>
              </a:ext>
            </a:extLst>
          </p:cNvPr>
          <p:cNvGraphicFramePr>
            <a:graphicFrameLocks/>
          </p:cNvGraphicFramePr>
          <p:nvPr/>
        </p:nvGraphicFramePr>
        <p:xfrm>
          <a:off x="6595819" y="2579436"/>
          <a:ext cx="4719638" cy="37385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4" name="EL_animation">
            <a:hlinkClick r:id="" action="ppaction://media"/>
            <a:extLst>
              <a:ext uri="{FF2B5EF4-FFF2-40B4-BE49-F238E27FC236}">
                <a16:creationId xmlns:a16="http://schemas.microsoft.com/office/drawing/2014/main" id="{1FDC6628-D126-4853-9B51-E742BB2643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913" y="1548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0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DA85E9-D6F3-491F-89CD-9D36B9CC9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Pero-Defekt II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5ABB306-0D91-467D-BBCD-C96AB95FEC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5B8AB4C-B7ED-4AB5-84B8-4C903EF29A2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E17B447-EA36-4A19-8F57-BC9C8869D9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0" name="EL_animation">
            <a:hlinkClick r:id="" action="ppaction://media"/>
            <a:extLst>
              <a:ext uri="{FF2B5EF4-FFF2-40B4-BE49-F238E27FC236}">
                <a16:creationId xmlns:a16="http://schemas.microsoft.com/office/drawing/2014/main" id="{2C4646C5-3B9D-4FAB-8733-12F929F683F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0037" y="1681964"/>
            <a:ext cx="5795963" cy="4346575"/>
          </a:xfr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A6B97F25-3EC8-4397-9131-BA52B6D2FCFA}"/>
              </a:ext>
            </a:extLst>
          </p:cNvPr>
          <p:cNvSpPr txBox="1"/>
          <p:nvPr/>
        </p:nvSpPr>
        <p:spPr>
          <a:xfrm>
            <a:off x="4437529" y="1191844"/>
            <a:ext cx="290624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dirty="0"/>
              <a:t>G1974 Zelle 04, bei 1.6 V</a:t>
            </a:r>
            <a:endParaRPr lang="de-DE" sz="2000" i="0" dirty="0"/>
          </a:p>
        </p:txBody>
      </p:sp>
      <p:pic>
        <p:nvPicPr>
          <p:cNvPr id="12" name="EL_animation">
            <a:hlinkClick r:id="" action="ppaction://media"/>
            <a:extLst>
              <a:ext uri="{FF2B5EF4-FFF2-40B4-BE49-F238E27FC236}">
                <a16:creationId xmlns:a16="http://schemas.microsoft.com/office/drawing/2014/main" id="{84321E48-2BD4-4A48-A0FE-7AD1B871F48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90651" y="1563657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20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7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37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CF2ACD-A48C-4BCC-833E-F8CCCA63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 an Defekten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FAC6BD2-1EB6-4C68-9456-D402BFD7869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92375" y="1260000"/>
            <a:ext cx="11829296" cy="4860000"/>
          </a:xfrm>
        </p:spPr>
        <p:txBody>
          <a:bodyPr/>
          <a:lstStyle/>
          <a:p>
            <a:r>
              <a:rPr lang="de-DE" dirty="0"/>
              <a:t>Empfehlung von Marvin:</a:t>
            </a:r>
          </a:p>
          <a:p>
            <a:r>
              <a:rPr lang="de-DE" dirty="0"/>
              <a:t>Zeitabhängigkeit überprüfen</a:t>
            </a:r>
          </a:p>
          <a:p>
            <a:r>
              <a:rPr lang="de-DE" dirty="0"/>
              <a:t>Alle 1-2 h eine Messung auf Defekt und „normalem“ Pero Bereich</a:t>
            </a:r>
          </a:p>
          <a:p>
            <a:r>
              <a:rPr lang="de-DE" dirty="0"/>
              <a:t>G1963 mit Defekt im Perowskit: PL über Bereich mit Gradienten in EL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0FF4D05-7E87-485D-9C6E-10721569BD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E9D84DB9-F971-4351-93B5-4F82D93B57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30.11.2021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40CA57B-2123-4F25-9C76-43890BFB7D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649C83E-6AD2-490E-9D6D-5E7EBE3E4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2570" y="3060000"/>
            <a:ext cx="2397399" cy="180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577AF4D-F326-4C7A-90D2-40F5DD1B99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02570" y="1260000"/>
            <a:ext cx="2397399" cy="1800000"/>
          </a:xfrm>
          <a:prstGeom prst="rect">
            <a:avLst/>
          </a:prstGeom>
        </p:spPr>
      </p:pic>
      <p:sp>
        <p:nvSpPr>
          <p:cNvPr id="11" name="Flussdiagramm: Verbinder 10">
            <a:extLst>
              <a:ext uri="{FF2B5EF4-FFF2-40B4-BE49-F238E27FC236}">
                <a16:creationId xmlns:a16="http://schemas.microsoft.com/office/drawing/2014/main" id="{811EC081-A58C-4AFD-8AFE-BCB6EADCB475}"/>
              </a:ext>
            </a:extLst>
          </p:cNvPr>
          <p:cNvSpPr/>
          <p:nvPr/>
        </p:nvSpPr>
        <p:spPr>
          <a:xfrm>
            <a:off x="10215318" y="3908964"/>
            <a:ext cx="80682" cy="102071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20805C66-C3EF-40AF-902F-A9C76CAB8B74}"/>
              </a:ext>
            </a:extLst>
          </p:cNvPr>
          <p:cNvSpPr/>
          <p:nvPr/>
        </p:nvSpPr>
        <p:spPr>
          <a:xfrm>
            <a:off x="10255659" y="3587928"/>
            <a:ext cx="80682" cy="102071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3" name="Flussdiagramm: Verbinder 12">
            <a:extLst>
              <a:ext uri="{FF2B5EF4-FFF2-40B4-BE49-F238E27FC236}">
                <a16:creationId xmlns:a16="http://schemas.microsoft.com/office/drawing/2014/main" id="{46895238-8ACE-41F6-8CEE-97450FAA0621}"/>
              </a:ext>
            </a:extLst>
          </p:cNvPr>
          <p:cNvSpPr/>
          <p:nvPr/>
        </p:nvSpPr>
        <p:spPr>
          <a:xfrm>
            <a:off x="10670894" y="4270583"/>
            <a:ext cx="80682" cy="102071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F56A7427-0F91-4B83-8271-7A43A52BA3D9}"/>
              </a:ext>
            </a:extLst>
          </p:cNvPr>
          <p:cNvSpPr/>
          <p:nvPr/>
        </p:nvSpPr>
        <p:spPr>
          <a:xfrm>
            <a:off x="10174977" y="2108964"/>
            <a:ext cx="80682" cy="102071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5" name="Flussdiagramm: Verbinder 14">
            <a:extLst>
              <a:ext uri="{FF2B5EF4-FFF2-40B4-BE49-F238E27FC236}">
                <a16:creationId xmlns:a16="http://schemas.microsoft.com/office/drawing/2014/main" id="{54558D85-F656-46D6-B40E-8C445441A219}"/>
              </a:ext>
            </a:extLst>
          </p:cNvPr>
          <p:cNvSpPr/>
          <p:nvPr/>
        </p:nvSpPr>
        <p:spPr>
          <a:xfrm>
            <a:off x="10296000" y="1748964"/>
            <a:ext cx="80682" cy="102071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6" name="Flussdiagramm: Verbinder 15">
            <a:extLst>
              <a:ext uri="{FF2B5EF4-FFF2-40B4-BE49-F238E27FC236}">
                <a16:creationId xmlns:a16="http://schemas.microsoft.com/office/drawing/2014/main" id="{F469ABCF-3C49-4FBC-9DC1-479F57DD7EDF}"/>
              </a:ext>
            </a:extLst>
          </p:cNvPr>
          <p:cNvSpPr/>
          <p:nvPr/>
        </p:nvSpPr>
        <p:spPr>
          <a:xfrm>
            <a:off x="10630588" y="2430001"/>
            <a:ext cx="80682" cy="102071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77607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E7A86D-5ECC-4D0A-919A-015D41CFD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 DO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E92888C-E5AA-477C-96E0-17FC58ECE9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92375" y="1152420"/>
            <a:ext cx="11811366" cy="4860000"/>
          </a:xfrm>
        </p:spPr>
        <p:txBody>
          <a:bodyPr/>
          <a:lstStyle/>
          <a:p>
            <a:r>
              <a:rPr lang="de-DE" dirty="0"/>
              <a:t>Transienten:</a:t>
            </a:r>
          </a:p>
          <a:p>
            <a:pPr lvl="1"/>
            <a:r>
              <a:rPr lang="de-DE" dirty="0"/>
              <a:t>G1967 Zelle 02 und 04 (ETL Defekt)</a:t>
            </a:r>
          </a:p>
          <a:p>
            <a:pPr lvl="1"/>
            <a:r>
              <a:rPr lang="de-DE" dirty="0"/>
              <a:t>Messung nach 1-2h wiederholen</a:t>
            </a:r>
          </a:p>
          <a:p>
            <a:pPr lvl="1"/>
            <a:r>
              <a:rPr lang="de-DE" dirty="0"/>
              <a:t>G1974 Zelle 04 (zwei Mechanismen in EL Transiente?)</a:t>
            </a:r>
          </a:p>
          <a:p>
            <a:pPr lvl="1"/>
            <a:r>
              <a:rPr lang="de-DE" dirty="0"/>
              <a:t>Über längere Zeitdauer (2-3 min) messen: Signal gegen 0?</a:t>
            </a:r>
          </a:p>
          <a:p>
            <a:r>
              <a:rPr lang="de-DE" dirty="0"/>
              <a:t>PL Messungen:</a:t>
            </a:r>
          </a:p>
          <a:p>
            <a:pPr lvl="1"/>
            <a:r>
              <a:rPr lang="de-DE" dirty="0"/>
              <a:t>Zeitabhängigkeit (1-2h)</a:t>
            </a:r>
          </a:p>
          <a:p>
            <a:pPr lvl="1"/>
            <a:r>
              <a:rPr lang="de-DE" dirty="0"/>
              <a:t>Defekte/ „Normale“ PSC</a:t>
            </a:r>
          </a:p>
          <a:p>
            <a:r>
              <a:rPr lang="de-DE" dirty="0"/>
              <a:t>Defekte: HTL-ETL Kontakt, Pero-ITO, Pero-Au</a:t>
            </a:r>
          </a:p>
          <a:p>
            <a:r>
              <a:rPr lang="de-DE" dirty="0"/>
              <a:t>Leitfähigkeit von Schichten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B114FA-09D1-45E6-8A5F-638C9C299C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2C3B471-6A05-4DBB-BB62-C46B55398E4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30.11.2021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1E384D9-B3A6-40E0-9B8C-F7B152A4E4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5705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fik 30">
            <a:extLst>
              <a:ext uri="{FF2B5EF4-FFF2-40B4-BE49-F238E27FC236}">
                <a16:creationId xmlns:a16="http://schemas.microsoft.com/office/drawing/2014/main" id="{4C452068-54F9-4FD9-B32C-1F36FBF4B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000" y="900000"/>
            <a:ext cx="5400675" cy="54006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5EB65E8-2AB1-4CA3-9036-7ECD8309D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Defekt im </a:t>
            </a:r>
            <a:r>
              <a:rPr lang="de-DE" dirty="0" err="1"/>
              <a:t>Perowskiten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C9F03C7-3BB2-4099-9F88-3712A58761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C5FC2A6-57BA-49F3-9810-ABCD37C45B3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29.11.2021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BD8BC5D-9CD3-4187-9416-E1134FCCC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D694071C-D50F-4BE8-9418-29C3AC691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 y-Richtung mit korrektem Verhältnis</a:t>
            </a:r>
          </a:p>
          <a:p>
            <a:r>
              <a:rPr lang="de-DE" dirty="0"/>
              <a:t>Ist Defektbereich mit </a:t>
            </a:r>
            <a:r>
              <a:rPr lang="de-DE" dirty="0" err="1"/>
              <a:t>mit</a:t>
            </a:r>
            <a:r>
              <a:rPr lang="de-DE" dirty="0"/>
              <a:t> Gold überhaupt kontaktiert? (Kontakt entsteht über „linken Bereich – Gold ITO Kontakt)</a:t>
            </a:r>
          </a:p>
          <a:p>
            <a:r>
              <a:rPr lang="de-DE" dirty="0"/>
              <a:t>Welche Bereiche stehen im Kontakt?</a:t>
            </a:r>
          </a:p>
          <a:p>
            <a:pPr lvl="1"/>
            <a:r>
              <a:rPr lang="de-DE" dirty="0"/>
              <a:t>Gold-Pero</a:t>
            </a:r>
          </a:p>
          <a:p>
            <a:pPr lvl="1"/>
            <a:r>
              <a:rPr lang="de-DE" dirty="0"/>
              <a:t>BCP/C60-Pero</a:t>
            </a:r>
          </a:p>
          <a:p>
            <a:pPr lvl="1"/>
            <a:r>
              <a:rPr lang="de-DE" dirty="0"/>
              <a:t>BCP/C60-Spiro-TTB</a:t>
            </a:r>
          </a:p>
          <a:p>
            <a:pPr lvl="1"/>
            <a:endParaRPr lang="de-DE" dirty="0"/>
          </a:p>
          <a:p>
            <a:r>
              <a:rPr lang="de-DE" dirty="0"/>
              <a:t>Kennlinie ist linear – ETL/HTL Kontakt?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ED4CA407-0A73-42C0-A85B-044FE6827321}"/>
              </a:ext>
            </a:extLst>
          </p:cNvPr>
          <p:cNvCxnSpPr/>
          <p:nvPr/>
        </p:nvCxnSpPr>
        <p:spPr>
          <a:xfrm>
            <a:off x="5377343" y="3246539"/>
            <a:ext cx="0" cy="1300294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AE3A1647-C945-4DEB-873C-7FAD0D21E814}"/>
              </a:ext>
            </a:extLst>
          </p:cNvPr>
          <p:cNvSpPr txBox="1"/>
          <p:nvPr/>
        </p:nvSpPr>
        <p:spPr>
          <a:xfrm>
            <a:off x="5461233" y="3690000"/>
            <a:ext cx="85440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500 </a:t>
            </a:r>
            <a:r>
              <a:rPr lang="de-DE" sz="2000" i="0" dirty="0" err="1"/>
              <a:t>nm</a:t>
            </a:r>
            <a:endParaRPr lang="de-DE" sz="2000" i="0" dirty="0"/>
          </a:p>
        </p:txBody>
      </p:sp>
    </p:spTree>
    <p:extLst>
      <p:ext uri="{BB962C8B-B14F-4D97-AF65-F5344CB8AC3E}">
        <p14:creationId xmlns:p14="http://schemas.microsoft.com/office/powerpoint/2010/main" val="39801658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G1967 - Zelle 02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9446" y="4516198"/>
            <a:ext cx="11500530" cy="1561873"/>
          </a:xfrm>
        </p:spPr>
        <p:txBody>
          <a:bodyPr/>
          <a:lstStyle/>
          <a:p>
            <a:r>
              <a:rPr lang="de-DE" dirty="0"/>
              <a:t>Defekt in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</p:spTree>
    <p:extLst>
      <p:ext uri="{BB962C8B-B14F-4D97-AF65-F5344CB8AC3E}">
        <p14:creationId xmlns:p14="http://schemas.microsoft.com/office/powerpoint/2010/main" val="3370987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G1968 - Übersicht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14739" y="1325520"/>
            <a:ext cx="5486400" cy="4596759"/>
          </a:xfrm>
        </p:spPr>
        <p:txBody>
          <a:bodyPr/>
          <a:lstStyle/>
          <a:p>
            <a:r>
              <a:rPr lang="de-DE" dirty="0"/>
              <a:t>Defekt in Spiro-TTB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18.11.2021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BC0321A-A464-4BBE-8737-9C1C66C84006}"/>
              </a:ext>
            </a:extLst>
          </p:cNvPr>
          <p:cNvCxnSpPr>
            <a:cxnSpLocks/>
          </p:cNvCxnSpPr>
          <p:nvPr/>
        </p:nvCxnSpPr>
        <p:spPr>
          <a:xfrm flipH="1" flipV="1">
            <a:off x="2590800" y="4867835"/>
            <a:ext cx="2067261" cy="9520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31D7C6E-113D-4DE4-87BB-FCDA9D433397}"/>
              </a:ext>
            </a:extLst>
          </p:cNvPr>
          <p:cNvCxnSpPr>
            <a:cxnSpLocks/>
          </p:cNvCxnSpPr>
          <p:nvPr/>
        </p:nvCxnSpPr>
        <p:spPr>
          <a:xfrm flipH="1" flipV="1">
            <a:off x="2590800" y="3299012"/>
            <a:ext cx="2067262" cy="25316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5F475B30-AA88-414C-A9F1-A45655066C27}"/>
              </a:ext>
            </a:extLst>
          </p:cNvPr>
          <p:cNvSpPr txBox="1"/>
          <p:nvPr/>
        </p:nvSpPr>
        <p:spPr>
          <a:xfrm>
            <a:off x="4690336" y="5819887"/>
            <a:ext cx="74058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Defekt</a:t>
            </a:r>
          </a:p>
        </p:txBody>
      </p:sp>
    </p:spTree>
    <p:extLst>
      <p:ext uri="{BB962C8B-B14F-4D97-AF65-F5344CB8AC3E}">
        <p14:creationId xmlns:p14="http://schemas.microsoft.com/office/powerpoint/2010/main" val="1649446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D9C6E9-D5A3-494C-B819-FF2E80517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P3T_xyz - </a:t>
            </a:r>
            <a:r>
              <a:rPr lang="de-DE" dirty="0" err="1"/>
              <a:t>Gxy</a:t>
            </a:r>
            <a:r>
              <a:rPr lang="de-DE" dirty="0"/>
              <a:t>- Zelle XY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AFD597-0F09-4CC4-A61B-6DF42549362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11153" y="1260000"/>
            <a:ext cx="5688760" cy="4860000"/>
          </a:xfrm>
        </p:spPr>
        <p:txBody>
          <a:bodyPr/>
          <a:lstStyle/>
          <a:p>
            <a:r>
              <a:rPr lang="de-DE" dirty="0" err="1"/>
              <a:t>test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AE24BA-85B2-4153-99DD-6EE756401C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E8E7A44-85FF-4963-9CC0-388689B6803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04.11.2021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85B9C53-B30E-4520-83B3-FCAA98ACCD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6" name="Geschweifte Klammer links 15">
            <a:extLst>
              <a:ext uri="{FF2B5EF4-FFF2-40B4-BE49-F238E27FC236}">
                <a16:creationId xmlns:a16="http://schemas.microsoft.com/office/drawing/2014/main" id="{6997CEA4-1C8A-41D3-804D-2C29E26AAAC6}"/>
              </a:ext>
            </a:extLst>
          </p:cNvPr>
          <p:cNvSpPr/>
          <p:nvPr/>
        </p:nvSpPr>
        <p:spPr>
          <a:xfrm rot="16200000">
            <a:off x="3146614" y="892415"/>
            <a:ext cx="143435" cy="5181601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00" dirty="0"/>
          </a:p>
        </p:txBody>
      </p:sp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F1CB480D-F9EE-43D1-BDB1-DCB7EC724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552183"/>
              </p:ext>
            </p:extLst>
          </p:nvPr>
        </p:nvGraphicFramePr>
        <p:xfrm>
          <a:off x="7027143" y="3781648"/>
          <a:ext cx="4320000" cy="22662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52348201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1272163159"/>
                    </a:ext>
                  </a:extLst>
                </a:gridCol>
              </a:tblGrid>
              <a:tr h="377710">
                <a:tc>
                  <a:txBody>
                    <a:bodyPr/>
                    <a:lstStyle/>
                    <a:p>
                      <a:r>
                        <a:rPr lang="de-DE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784118"/>
                  </a:ext>
                </a:extLst>
              </a:tr>
              <a:tr h="377710">
                <a:tc>
                  <a:txBody>
                    <a:bodyPr/>
                    <a:lstStyle/>
                    <a:p>
                      <a:r>
                        <a:rPr lang="de-DE" dirty="0" err="1"/>
                        <a:t>Isc</a:t>
                      </a:r>
                      <a:r>
                        <a:rPr lang="de-DE" dirty="0"/>
                        <a:t> (mA)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599572"/>
                  </a:ext>
                </a:extLst>
              </a:tr>
              <a:tr h="377710">
                <a:tc>
                  <a:txBody>
                    <a:bodyPr/>
                    <a:lstStyle/>
                    <a:p>
                      <a:r>
                        <a:rPr lang="de-DE" dirty="0" err="1"/>
                        <a:t>Jsc</a:t>
                      </a:r>
                      <a:r>
                        <a:rPr lang="de-DE" dirty="0"/>
                        <a:t> (mA/cm^2)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491798"/>
                  </a:ext>
                </a:extLst>
              </a:tr>
              <a:tr h="377710">
                <a:tc>
                  <a:txBody>
                    <a:bodyPr/>
                    <a:lstStyle/>
                    <a:p>
                      <a:r>
                        <a:rPr lang="de-DE" dirty="0" err="1"/>
                        <a:t>Voc</a:t>
                      </a:r>
                      <a:r>
                        <a:rPr lang="de-DE" dirty="0"/>
                        <a:t>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172320"/>
                  </a:ext>
                </a:extLst>
              </a:tr>
              <a:tr h="377710">
                <a:tc>
                  <a:txBody>
                    <a:bodyPr/>
                    <a:lstStyle/>
                    <a:p>
                      <a:r>
                        <a:rPr lang="de-DE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170705"/>
                  </a:ext>
                </a:extLst>
              </a:tr>
              <a:tr h="377710">
                <a:tc>
                  <a:txBody>
                    <a:bodyPr/>
                    <a:lstStyle/>
                    <a:p>
                      <a:r>
                        <a:rPr lang="de-DE" dirty="0"/>
                        <a:t>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2784488"/>
                  </a:ext>
                </a:extLst>
              </a:tr>
            </a:tbl>
          </a:graphicData>
        </a:graphic>
      </p:graphicFrame>
      <p:sp>
        <p:nvSpPr>
          <p:cNvPr id="13" name="Textfeld 12">
            <a:extLst>
              <a:ext uri="{FF2B5EF4-FFF2-40B4-BE49-F238E27FC236}">
                <a16:creationId xmlns:a16="http://schemas.microsoft.com/office/drawing/2014/main" id="{46803312-EDCB-48F2-85BB-0F2CF94612F8}"/>
              </a:ext>
            </a:extLst>
          </p:cNvPr>
          <p:cNvSpPr txBox="1"/>
          <p:nvPr/>
        </p:nvSpPr>
        <p:spPr>
          <a:xfrm>
            <a:off x="381840" y="3284531"/>
            <a:ext cx="2241177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de-DE" sz="1100" i="0" dirty="0"/>
              <a:t>EL Aufnahme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51AD931-3367-41CD-A117-6096F1C50A48}"/>
              </a:ext>
            </a:extLst>
          </p:cNvPr>
          <p:cNvSpPr txBox="1"/>
          <p:nvPr/>
        </p:nvSpPr>
        <p:spPr>
          <a:xfrm>
            <a:off x="3386698" y="3290027"/>
            <a:ext cx="2241177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de-DE" sz="1100" dirty="0"/>
              <a:t>Kamerabild</a:t>
            </a:r>
            <a:endParaRPr lang="de-DE" sz="1100" i="0" dirty="0"/>
          </a:p>
        </p:txBody>
      </p:sp>
    </p:spTree>
    <p:extLst>
      <p:ext uri="{BB962C8B-B14F-4D97-AF65-F5344CB8AC3E}">
        <p14:creationId xmlns:p14="http://schemas.microsoft.com/office/powerpoint/2010/main" val="1813450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320654-D454-4282-A4E9-D1F0AEE42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8625C-691A-43B6-838E-676CD0574C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331954E-4E17-4896-B4E4-9FA85FA401E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0347592-831D-4AA7-9C8A-0B8707AF59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2C79DFB-01DF-40BD-9C65-DB5E4826FD9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725025" y="1129549"/>
            <a:ext cx="2131543" cy="2520000"/>
          </a:xfrm>
        </p:spPr>
        <p:txBody>
          <a:bodyPr/>
          <a:lstStyle/>
          <a:p>
            <a:r>
              <a:rPr lang="de-DE" dirty="0"/>
              <a:t>HI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6A92D34-3315-4FDC-8939-B5E59370783D}"/>
              </a:ext>
            </a:extLst>
          </p:cNvPr>
          <p:cNvSpPr/>
          <p:nvPr/>
        </p:nvSpPr>
        <p:spPr>
          <a:xfrm>
            <a:off x="5984686" y="1129554"/>
            <a:ext cx="5871882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EEFB0D4-561E-49DE-86B7-F9FC1AACAE42}"/>
              </a:ext>
            </a:extLst>
          </p:cNvPr>
          <p:cNvSpPr/>
          <p:nvPr/>
        </p:nvSpPr>
        <p:spPr>
          <a:xfrm>
            <a:off x="9725025" y="1129552"/>
            <a:ext cx="2131543" cy="25200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F48C834-9607-4DAA-8BE7-D6C268EF5BDC}"/>
              </a:ext>
            </a:extLst>
          </p:cNvPr>
          <p:cNvSpPr/>
          <p:nvPr/>
        </p:nvSpPr>
        <p:spPr>
          <a:xfrm rot="16200000">
            <a:off x="5110169" y="2004068"/>
            <a:ext cx="2520003" cy="7709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sym typeface="Wingdings" pitchFamily="2" charset="2"/>
              </a:rPr>
              <a:t>Zelle 02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80FE2D80-07C3-4EEC-A4E3-60A49698ACAB}"/>
              </a:ext>
            </a:extLst>
          </p:cNvPr>
          <p:cNvSpPr txBox="1">
            <a:spLocks/>
          </p:cNvSpPr>
          <p:nvPr/>
        </p:nvSpPr>
        <p:spPr>
          <a:xfrm>
            <a:off x="9725025" y="3649550"/>
            <a:ext cx="2131543" cy="2520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HI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D383764-AAFD-4297-8456-AB78D44F6EE3}"/>
              </a:ext>
            </a:extLst>
          </p:cNvPr>
          <p:cNvSpPr/>
          <p:nvPr/>
        </p:nvSpPr>
        <p:spPr>
          <a:xfrm>
            <a:off x="5984686" y="3649555"/>
            <a:ext cx="5871882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B0BD7B9-6CAE-4431-B052-A507E29A8293}"/>
              </a:ext>
            </a:extLst>
          </p:cNvPr>
          <p:cNvSpPr/>
          <p:nvPr/>
        </p:nvSpPr>
        <p:spPr>
          <a:xfrm>
            <a:off x="9725025" y="3649553"/>
            <a:ext cx="2131543" cy="25200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08F1F1A-2433-479E-BD35-73D8E100F269}"/>
              </a:ext>
            </a:extLst>
          </p:cNvPr>
          <p:cNvSpPr/>
          <p:nvPr/>
        </p:nvSpPr>
        <p:spPr>
          <a:xfrm rot="16200000">
            <a:off x="5110169" y="4524069"/>
            <a:ext cx="2520003" cy="7709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sym typeface="Wingdings" pitchFamily="2" charset="2"/>
              </a:rPr>
              <a:t>Zelle 02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70D5A343-D7DD-4FCF-90C2-F8AA7F6F7302}"/>
              </a:ext>
            </a:extLst>
          </p:cNvPr>
          <p:cNvSpPr txBox="1">
            <a:spLocks/>
          </p:cNvSpPr>
          <p:nvPr/>
        </p:nvSpPr>
        <p:spPr>
          <a:xfrm>
            <a:off x="3861614" y="1129540"/>
            <a:ext cx="2131543" cy="2520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HI</a:t>
            </a:r>
            <a:endParaRPr lang="de-DE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0BD2330-3A85-453E-A7CA-E0DC983A5A6A}"/>
              </a:ext>
            </a:extLst>
          </p:cNvPr>
          <p:cNvSpPr/>
          <p:nvPr/>
        </p:nvSpPr>
        <p:spPr>
          <a:xfrm>
            <a:off x="121275" y="1129545"/>
            <a:ext cx="5871882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4D2A2D1-90DC-4CBB-AB9C-0EAD55554D41}"/>
              </a:ext>
            </a:extLst>
          </p:cNvPr>
          <p:cNvSpPr/>
          <p:nvPr/>
        </p:nvSpPr>
        <p:spPr>
          <a:xfrm>
            <a:off x="3855264" y="1129543"/>
            <a:ext cx="2131543" cy="25200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6166F86-C4F1-42FE-8975-F6F98C451CC0}"/>
              </a:ext>
            </a:extLst>
          </p:cNvPr>
          <p:cNvSpPr/>
          <p:nvPr/>
        </p:nvSpPr>
        <p:spPr>
          <a:xfrm rot="16200000">
            <a:off x="-753242" y="2004059"/>
            <a:ext cx="2520003" cy="7709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sym typeface="Wingdings" pitchFamily="2" charset="2"/>
              </a:rPr>
              <a:t>Zelle 02</a:t>
            </a:r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4F6F2155-FD95-45C5-9114-65DC1121D74A}"/>
              </a:ext>
            </a:extLst>
          </p:cNvPr>
          <p:cNvSpPr txBox="1">
            <a:spLocks/>
          </p:cNvSpPr>
          <p:nvPr/>
        </p:nvSpPr>
        <p:spPr>
          <a:xfrm>
            <a:off x="3853143" y="3649529"/>
            <a:ext cx="2131543" cy="2520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HI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4E6EB224-BAB4-4D8A-A39C-ECB37B7B8611}"/>
              </a:ext>
            </a:extLst>
          </p:cNvPr>
          <p:cNvSpPr/>
          <p:nvPr/>
        </p:nvSpPr>
        <p:spPr>
          <a:xfrm>
            <a:off x="112804" y="3649534"/>
            <a:ext cx="5871882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D795E9D0-FEFD-4A29-BDBC-1C8B4EDFAADC}"/>
              </a:ext>
            </a:extLst>
          </p:cNvPr>
          <p:cNvSpPr/>
          <p:nvPr/>
        </p:nvSpPr>
        <p:spPr>
          <a:xfrm>
            <a:off x="3853143" y="3649532"/>
            <a:ext cx="2131543" cy="25200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18D5E69-6AE1-4FDD-B632-C3FAB59E7F05}"/>
              </a:ext>
            </a:extLst>
          </p:cNvPr>
          <p:cNvSpPr/>
          <p:nvPr/>
        </p:nvSpPr>
        <p:spPr>
          <a:xfrm rot="16200000">
            <a:off x="-761713" y="4524048"/>
            <a:ext cx="2520003" cy="7709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sym typeface="Wingdings" pitchFamily="2" charset="2"/>
              </a:rPr>
              <a:t>Zelle 02</a:t>
            </a:r>
          </a:p>
        </p:txBody>
      </p:sp>
    </p:spTree>
    <p:extLst>
      <p:ext uri="{BB962C8B-B14F-4D97-AF65-F5344CB8AC3E}">
        <p14:creationId xmlns:p14="http://schemas.microsoft.com/office/powerpoint/2010/main" val="667947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eck 29">
            <a:extLst>
              <a:ext uri="{FF2B5EF4-FFF2-40B4-BE49-F238E27FC236}">
                <a16:creationId xmlns:a16="http://schemas.microsoft.com/office/drawing/2014/main" id="{59F70D61-F1C7-4B13-B9E2-99C4C2F17B5A}"/>
              </a:ext>
            </a:extLst>
          </p:cNvPr>
          <p:cNvSpPr/>
          <p:nvPr/>
        </p:nvSpPr>
        <p:spPr>
          <a:xfrm rot="16200000">
            <a:off x="5036184" y="4780812"/>
            <a:ext cx="2611173" cy="491557"/>
          </a:xfrm>
          <a:prstGeom prst="rect">
            <a:avLst/>
          </a:prstGeom>
          <a:solidFill>
            <a:srgbClr val="3F7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/>
                </a:solidFill>
                <a:sym typeface="Wingdings" pitchFamily="2" charset="2"/>
              </a:rPr>
              <a:t>Zelle 04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BA82733-4D37-4A2F-A853-015A34BD4760}"/>
              </a:ext>
            </a:extLst>
          </p:cNvPr>
          <p:cNvSpPr/>
          <p:nvPr/>
        </p:nvSpPr>
        <p:spPr>
          <a:xfrm rot="16200000">
            <a:off x="5036184" y="2149145"/>
            <a:ext cx="2611173" cy="491557"/>
          </a:xfrm>
          <a:prstGeom prst="rect">
            <a:avLst/>
          </a:prstGeom>
          <a:solidFill>
            <a:srgbClr val="3F7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/>
                </a:solidFill>
                <a:sym typeface="Wingdings" pitchFamily="2" charset="2"/>
              </a:rPr>
              <a:t>Zelle 02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3C90A0B-5F20-4AC9-AD81-2FBA6CDCE1FC}"/>
              </a:ext>
            </a:extLst>
          </p:cNvPr>
          <p:cNvSpPr/>
          <p:nvPr/>
        </p:nvSpPr>
        <p:spPr>
          <a:xfrm rot="16200000">
            <a:off x="-856048" y="4764786"/>
            <a:ext cx="2611173" cy="491557"/>
          </a:xfrm>
          <a:prstGeom prst="rect">
            <a:avLst/>
          </a:prstGeom>
          <a:solidFill>
            <a:srgbClr val="3F7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/>
                </a:solidFill>
                <a:sym typeface="Wingdings" pitchFamily="2" charset="2"/>
              </a:rPr>
              <a:t>Zelle 03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08980A4-B908-4965-A800-1BA07A4F7E07}"/>
              </a:ext>
            </a:extLst>
          </p:cNvPr>
          <p:cNvSpPr/>
          <p:nvPr/>
        </p:nvSpPr>
        <p:spPr>
          <a:xfrm rot="16200000">
            <a:off x="-856048" y="2142827"/>
            <a:ext cx="2611173" cy="491557"/>
          </a:xfrm>
          <a:prstGeom prst="rect">
            <a:avLst/>
          </a:prstGeom>
          <a:solidFill>
            <a:srgbClr val="3F7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/>
                </a:solidFill>
                <a:sym typeface="Wingdings" pitchFamily="2" charset="2"/>
              </a:rPr>
              <a:t>Zelle 01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F273E9-4E87-43B5-9AE8-DA35A2782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P3T_XYZ – GXXXX – Zelle 007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C106571-300C-43D6-A669-DEBD44660E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3243B86-C877-4939-B090-30C64149463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9D9C7B6-2070-4413-B38C-CF978D2A28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EA45AC31-F320-4480-9B6C-F3A53C2F2291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92375" y="3703130"/>
            <a:ext cx="118072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E7473F5-BFA4-4635-9E70-05F168338514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6096000" y="1088259"/>
            <a:ext cx="0" cy="52297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4313CEE0-607C-4508-B6F4-456AB6BB0A34}"/>
              </a:ext>
            </a:extLst>
          </p:cNvPr>
          <p:cNvSpPr/>
          <p:nvPr/>
        </p:nvSpPr>
        <p:spPr>
          <a:xfrm>
            <a:off x="192375" y="1088259"/>
            <a:ext cx="11807250" cy="52297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B3FAB685-71DC-426C-A96C-05A59B2687C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118811" y="1077775"/>
            <a:ext cx="2977181" cy="2625349"/>
          </a:xfrm>
        </p:spPr>
        <p:txBody>
          <a:bodyPr/>
          <a:lstStyle/>
          <a:p>
            <a:r>
              <a:rPr lang="de-DE" dirty="0"/>
              <a:t>Hi</a:t>
            </a:r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C3710170-472B-403E-9BAD-6CF4C8BFE021}"/>
              </a:ext>
            </a:extLst>
          </p:cNvPr>
          <p:cNvSpPr txBox="1">
            <a:spLocks/>
          </p:cNvSpPr>
          <p:nvPr/>
        </p:nvSpPr>
        <p:spPr>
          <a:xfrm>
            <a:off x="3181584" y="3697891"/>
            <a:ext cx="2977181" cy="262534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Hi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0DCC0B65-D97A-4C81-A647-29AF337A967A}"/>
              </a:ext>
            </a:extLst>
          </p:cNvPr>
          <p:cNvSpPr txBox="1">
            <a:spLocks/>
          </p:cNvSpPr>
          <p:nvPr/>
        </p:nvSpPr>
        <p:spPr>
          <a:xfrm>
            <a:off x="9011044" y="1095655"/>
            <a:ext cx="2977181" cy="262534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Hi</a:t>
            </a:r>
          </a:p>
        </p:txBody>
      </p: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852CB860-980C-4DC8-A164-86197055E2B5}"/>
              </a:ext>
            </a:extLst>
          </p:cNvPr>
          <p:cNvSpPr txBox="1">
            <a:spLocks/>
          </p:cNvSpPr>
          <p:nvPr/>
        </p:nvSpPr>
        <p:spPr>
          <a:xfrm>
            <a:off x="9010408" y="3706828"/>
            <a:ext cx="2977181" cy="262534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Hi</a:t>
            </a:r>
            <a:endParaRPr lang="de-DE" dirty="0"/>
          </a:p>
        </p:txBody>
      </p:sp>
      <p:graphicFrame>
        <p:nvGraphicFramePr>
          <p:cNvPr id="22" name="Inhaltsplatzhalter 31">
            <a:extLst>
              <a:ext uri="{FF2B5EF4-FFF2-40B4-BE49-F238E27FC236}">
                <a16:creationId xmlns:a16="http://schemas.microsoft.com/office/drawing/2014/main" id="{8C30BB3D-1210-41A5-BA82-DEBF7B74E7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2092754"/>
              </p:ext>
            </p:extLst>
          </p:nvPr>
        </p:nvGraphicFramePr>
        <p:xfrm>
          <a:off x="9386956" y="4215071"/>
          <a:ext cx="2538085" cy="14630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894201">
                  <a:extLst>
                    <a:ext uri="{9D8B030D-6E8A-4147-A177-3AD203B41FA5}">
                      <a16:colId xmlns:a16="http://schemas.microsoft.com/office/drawing/2014/main" val="1019153661"/>
                    </a:ext>
                  </a:extLst>
                </a:gridCol>
                <a:gridCol w="643884">
                  <a:extLst>
                    <a:ext uri="{9D8B030D-6E8A-4147-A177-3AD203B41FA5}">
                      <a16:colId xmlns:a16="http://schemas.microsoft.com/office/drawing/2014/main" val="957179877"/>
                    </a:ext>
                  </a:extLst>
                </a:gridCol>
              </a:tblGrid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71703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Jsc</a:t>
                      </a:r>
                      <a:r>
                        <a:rPr lang="de-DE" sz="1600" dirty="0"/>
                        <a:t> (mA/cm2)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8058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Voc</a:t>
                      </a:r>
                      <a:r>
                        <a:rPr lang="de-DE" sz="1600" dirty="0"/>
                        <a:t>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489721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FF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90388"/>
                  </a:ext>
                </a:extLst>
              </a:tr>
            </a:tbl>
          </a:graphicData>
        </a:graphic>
      </p:graphicFrame>
      <p:graphicFrame>
        <p:nvGraphicFramePr>
          <p:cNvPr id="23" name="Inhaltsplatzhalter 31">
            <a:extLst>
              <a:ext uri="{FF2B5EF4-FFF2-40B4-BE49-F238E27FC236}">
                <a16:creationId xmlns:a16="http://schemas.microsoft.com/office/drawing/2014/main" id="{32D0FE57-DEA4-4994-BA30-CA55FC61B3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3735590"/>
              </p:ext>
            </p:extLst>
          </p:nvPr>
        </p:nvGraphicFramePr>
        <p:xfrm>
          <a:off x="3401131" y="4215071"/>
          <a:ext cx="2538085" cy="14630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894201">
                  <a:extLst>
                    <a:ext uri="{9D8B030D-6E8A-4147-A177-3AD203B41FA5}">
                      <a16:colId xmlns:a16="http://schemas.microsoft.com/office/drawing/2014/main" val="1019153661"/>
                    </a:ext>
                  </a:extLst>
                </a:gridCol>
                <a:gridCol w="643884">
                  <a:extLst>
                    <a:ext uri="{9D8B030D-6E8A-4147-A177-3AD203B41FA5}">
                      <a16:colId xmlns:a16="http://schemas.microsoft.com/office/drawing/2014/main" val="957179877"/>
                    </a:ext>
                  </a:extLst>
                </a:gridCol>
              </a:tblGrid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71703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Jsc</a:t>
                      </a:r>
                      <a:r>
                        <a:rPr lang="de-DE" sz="1600" dirty="0"/>
                        <a:t> (mA/cm2)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8058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Voc</a:t>
                      </a:r>
                      <a:r>
                        <a:rPr lang="de-DE" sz="1600" dirty="0"/>
                        <a:t>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489721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FF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90388"/>
                  </a:ext>
                </a:extLst>
              </a:tr>
            </a:tbl>
          </a:graphicData>
        </a:graphic>
      </p:graphicFrame>
      <p:graphicFrame>
        <p:nvGraphicFramePr>
          <p:cNvPr id="27" name="Inhaltsplatzhalter 31">
            <a:extLst>
              <a:ext uri="{FF2B5EF4-FFF2-40B4-BE49-F238E27FC236}">
                <a16:creationId xmlns:a16="http://schemas.microsoft.com/office/drawing/2014/main" id="{168013FB-4EA5-45D9-AB23-3628AE1E93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0223901"/>
              </p:ext>
            </p:extLst>
          </p:nvPr>
        </p:nvGraphicFramePr>
        <p:xfrm>
          <a:off x="3401131" y="1580690"/>
          <a:ext cx="2538085" cy="14630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894201">
                  <a:extLst>
                    <a:ext uri="{9D8B030D-6E8A-4147-A177-3AD203B41FA5}">
                      <a16:colId xmlns:a16="http://schemas.microsoft.com/office/drawing/2014/main" val="1019153661"/>
                    </a:ext>
                  </a:extLst>
                </a:gridCol>
                <a:gridCol w="643884">
                  <a:extLst>
                    <a:ext uri="{9D8B030D-6E8A-4147-A177-3AD203B41FA5}">
                      <a16:colId xmlns:a16="http://schemas.microsoft.com/office/drawing/2014/main" val="957179877"/>
                    </a:ext>
                  </a:extLst>
                </a:gridCol>
              </a:tblGrid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71703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Jsc</a:t>
                      </a:r>
                      <a:r>
                        <a:rPr lang="de-DE" sz="1600" dirty="0"/>
                        <a:t> (mA/cm2)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8058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Voc</a:t>
                      </a:r>
                      <a:r>
                        <a:rPr lang="de-DE" sz="1600" dirty="0"/>
                        <a:t>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489721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FF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90388"/>
                  </a:ext>
                </a:extLst>
              </a:tr>
            </a:tbl>
          </a:graphicData>
        </a:graphic>
      </p:graphicFrame>
      <p:graphicFrame>
        <p:nvGraphicFramePr>
          <p:cNvPr id="31" name="Inhaltsplatzhalter 31">
            <a:extLst>
              <a:ext uri="{FF2B5EF4-FFF2-40B4-BE49-F238E27FC236}">
                <a16:creationId xmlns:a16="http://schemas.microsoft.com/office/drawing/2014/main" id="{9088A8C5-D642-4FAD-9382-B581E3F0A0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7385386"/>
              </p:ext>
            </p:extLst>
          </p:nvPr>
        </p:nvGraphicFramePr>
        <p:xfrm>
          <a:off x="9229955" y="1575771"/>
          <a:ext cx="2538085" cy="14630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894201">
                  <a:extLst>
                    <a:ext uri="{9D8B030D-6E8A-4147-A177-3AD203B41FA5}">
                      <a16:colId xmlns:a16="http://schemas.microsoft.com/office/drawing/2014/main" val="1019153661"/>
                    </a:ext>
                  </a:extLst>
                </a:gridCol>
                <a:gridCol w="643884">
                  <a:extLst>
                    <a:ext uri="{9D8B030D-6E8A-4147-A177-3AD203B41FA5}">
                      <a16:colId xmlns:a16="http://schemas.microsoft.com/office/drawing/2014/main" val="957179877"/>
                    </a:ext>
                  </a:extLst>
                </a:gridCol>
              </a:tblGrid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71703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Jsc</a:t>
                      </a:r>
                      <a:r>
                        <a:rPr lang="de-DE" sz="1600" dirty="0"/>
                        <a:t> (mA/cm2)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8058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Voc</a:t>
                      </a:r>
                      <a:r>
                        <a:rPr lang="de-DE" sz="1600" dirty="0"/>
                        <a:t>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489721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FF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90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0371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3C647E-4377-4D89-83F0-B44E6344D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B594D3-1F24-4CAC-8661-ACFF8BC1CD5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 dirty="0"/>
              <a:t>Hi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8DE3CD5-A13C-4149-8729-5E6C772B57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B5A81A-51E6-4343-B197-1D116375310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B922DF0-55CE-42A0-9450-E7A76BC23E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8777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C90538F-DD52-4F99-80CE-86897257E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000" y="1260000"/>
            <a:ext cx="4794794" cy="360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7C14143-2B8E-4C68-9994-D66EBAB7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Defekt im Perowskit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D3706-1F57-420B-AAB6-C118185F95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8570" y="4883972"/>
            <a:ext cx="11283902" cy="1338534"/>
          </a:xfrm>
        </p:spPr>
        <p:txBody>
          <a:bodyPr/>
          <a:lstStyle/>
          <a:p>
            <a:r>
              <a:rPr lang="de-DE" dirty="0"/>
              <a:t>Zellen 2 und 4 wurde Perowskit mit Maske abgeschieden</a:t>
            </a:r>
          </a:p>
          <a:p>
            <a:r>
              <a:rPr lang="de-DE" dirty="0"/>
              <a:t>Hellkennlinie der defekten Zellen linear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866C07-D9E2-41B2-A882-7D80FD452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BF9872-985F-4361-A5C1-583DDA2A50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29.11.2021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BC0321A-A464-4BBE-8737-9C1C66C84006}"/>
              </a:ext>
            </a:extLst>
          </p:cNvPr>
          <p:cNvCxnSpPr>
            <a:cxnSpLocks/>
          </p:cNvCxnSpPr>
          <p:nvPr/>
        </p:nvCxnSpPr>
        <p:spPr>
          <a:xfrm flipH="1" flipV="1">
            <a:off x="2051030" y="4063315"/>
            <a:ext cx="2225406" cy="4994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31D7C6E-113D-4DE4-87BB-FCDA9D433397}"/>
              </a:ext>
            </a:extLst>
          </p:cNvPr>
          <p:cNvCxnSpPr>
            <a:cxnSpLocks/>
          </p:cNvCxnSpPr>
          <p:nvPr/>
        </p:nvCxnSpPr>
        <p:spPr>
          <a:xfrm flipH="1" flipV="1">
            <a:off x="2086005" y="2759339"/>
            <a:ext cx="2190431" cy="18108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5F475B30-AA88-414C-A9F1-A45655066C27}"/>
              </a:ext>
            </a:extLst>
          </p:cNvPr>
          <p:cNvSpPr txBox="1"/>
          <p:nvPr/>
        </p:nvSpPr>
        <p:spPr>
          <a:xfrm>
            <a:off x="4318181" y="4416271"/>
            <a:ext cx="74058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Defekt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DD579FAF-A315-488E-A46D-4DF085A82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8475" y="1437827"/>
            <a:ext cx="3600450" cy="3600450"/>
          </a:xfrm>
          <a:prstGeom prst="rect">
            <a:avLst/>
          </a:prstGeom>
        </p:spPr>
      </p:pic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1D4375EB-DB44-4D76-8CD1-D985DF3449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75244" y="1727200"/>
          <a:ext cx="3127228" cy="256073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691737">
                  <a:extLst>
                    <a:ext uri="{9D8B030D-6E8A-4147-A177-3AD203B41FA5}">
                      <a16:colId xmlns:a16="http://schemas.microsoft.com/office/drawing/2014/main" val="1495360138"/>
                    </a:ext>
                  </a:extLst>
                </a:gridCol>
                <a:gridCol w="728748">
                  <a:extLst>
                    <a:ext uri="{9D8B030D-6E8A-4147-A177-3AD203B41FA5}">
                      <a16:colId xmlns:a16="http://schemas.microsoft.com/office/drawing/2014/main" val="3878351896"/>
                    </a:ext>
                  </a:extLst>
                </a:gridCol>
                <a:gridCol w="778350">
                  <a:extLst>
                    <a:ext uri="{9D8B030D-6E8A-4147-A177-3AD203B41FA5}">
                      <a16:colId xmlns:a16="http://schemas.microsoft.com/office/drawing/2014/main" val="3314242750"/>
                    </a:ext>
                  </a:extLst>
                </a:gridCol>
                <a:gridCol w="928393">
                  <a:extLst>
                    <a:ext uri="{9D8B030D-6E8A-4147-A177-3AD203B41FA5}">
                      <a16:colId xmlns:a16="http://schemas.microsoft.com/office/drawing/2014/main" val="3510612549"/>
                    </a:ext>
                  </a:extLst>
                </a:gridCol>
              </a:tblGrid>
              <a:tr h="51214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>
                          <a:effectLst/>
                        </a:rPr>
                        <a:t>Zelle</a:t>
                      </a:r>
                      <a:endParaRPr lang="de-DE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 err="1">
                          <a:effectLst/>
                        </a:rPr>
                        <a:t>Eff</a:t>
                      </a:r>
                      <a:r>
                        <a:rPr lang="de-DE" sz="1100" b="1" u="none" strike="noStrike" dirty="0">
                          <a:effectLst/>
                        </a:rPr>
                        <a:t>. (%)</a:t>
                      </a:r>
                      <a:endParaRPr lang="de-DE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>
                          <a:effectLst/>
                        </a:rPr>
                        <a:t>Voc (mV)</a:t>
                      </a:r>
                      <a:endParaRPr lang="de-DE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 err="1">
                          <a:effectLst/>
                        </a:rPr>
                        <a:t>Jsc</a:t>
                      </a:r>
                      <a:r>
                        <a:rPr lang="de-DE" sz="1100" b="1" u="none" strike="noStrike" dirty="0">
                          <a:effectLst/>
                        </a:rPr>
                        <a:t> (mA/cm²)</a:t>
                      </a:r>
                      <a:endParaRPr lang="de-DE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97017"/>
                  </a:ext>
                </a:extLst>
              </a:tr>
              <a:tr h="51214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1,72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1017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2,8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446416"/>
                  </a:ext>
                </a:extLst>
              </a:tr>
              <a:tr h="51214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0,00284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4,54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3,21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018325"/>
                  </a:ext>
                </a:extLst>
              </a:tr>
              <a:tr h="51214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1,9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923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3,89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041207"/>
                  </a:ext>
                </a:extLst>
              </a:tr>
              <a:tr h="512146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4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0,00282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3,73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3,3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058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41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9F9A7-83A9-434B-8ED4-77493ED66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Defekt im ETL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53DE6A-C7F6-4068-AA8E-0AEC3059E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Defekt im ETL</a:t>
            </a:r>
          </a:p>
          <a:p>
            <a:r>
              <a:rPr lang="de-DE" dirty="0"/>
              <a:t>Perowskit-Gold Kontakt</a:t>
            </a:r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C365EF9-AB53-44EE-8F7C-BD7C0297D1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FEA8541-D73D-45C8-B526-9A5C1707100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29.11.2021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FA3652F-571B-4E4A-962A-DF1752B062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6E6F036-0F4D-4C95-9443-9CD792A29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000" y="900000"/>
            <a:ext cx="5400675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08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9CCBD6-506F-4850-9A3B-FEDA3677A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Defekt im HTL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F949A7-C9D0-477D-894C-C99C8C712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Perowskit-ITO Kontakt</a:t>
            </a:r>
          </a:p>
          <a:p>
            <a:r>
              <a:rPr lang="de-DE" dirty="0"/>
              <a:t>G1968</a:t>
            </a:r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18A634-252F-450E-8749-685D74729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B42F318-AD23-4506-BB9D-48E9263053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29.11.2021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E5DADC0-D38E-4B73-AE1B-D13BE8423B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3AD9BC7-26EC-4A1F-B194-A979DA66C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000" y="900000"/>
            <a:ext cx="5400675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33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15823A-D7E1-4B4C-91D1-0C1A7936B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Energiebänder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5D573DF-4CE7-4545-8C21-7779C355E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74ADB23-E5B6-4AAC-A200-B23A237FCF0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5DE0851-A590-421D-8DFC-207F6757B0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8D31E06A-8655-476A-8BE4-C60D241D6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96662" y="1357294"/>
            <a:ext cx="4859338" cy="4859338"/>
          </a:xfrm>
        </p:spPr>
      </p:pic>
    </p:spTree>
    <p:extLst>
      <p:ext uri="{BB962C8B-B14F-4D97-AF65-F5344CB8AC3E}">
        <p14:creationId xmlns:p14="http://schemas.microsoft.com/office/powerpoint/2010/main" val="3163909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145F62-DE5F-4C44-9D21-AABAB85AE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Defekt im Perowskit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DBE2BD-457A-46E9-B62A-5453A07C2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G1963 Zelle 02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AA13AE9-3C6A-4290-B61D-C8D147C49A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07101C0-EDE2-4884-B11F-96E35A85CD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EL_animation">
            <a:hlinkClick r:id="" action="ppaction://media"/>
            <a:extLst>
              <a:ext uri="{FF2B5EF4-FFF2-40B4-BE49-F238E27FC236}">
                <a16:creationId xmlns:a16="http://schemas.microsoft.com/office/drawing/2014/main" id="{DEAC7D82-6FA3-4FB8-B63A-1A2232956D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087" y="1260000"/>
            <a:ext cx="6096000" cy="4572000"/>
          </a:xfrm>
          <a:prstGeom prst="rect">
            <a:avLst/>
          </a:prstGeom>
        </p:spPr>
      </p:pic>
      <p:graphicFrame>
        <p:nvGraphicFramePr>
          <p:cNvPr id="10" name="Diagramm 9">
            <a:extLst>
              <a:ext uri="{FF2B5EF4-FFF2-40B4-BE49-F238E27FC236}">
                <a16:creationId xmlns:a16="http://schemas.microsoft.com/office/drawing/2014/main" id="{865D99B7-7498-4598-B912-CDB9B356B0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5770028"/>
              </p:ext>
            </p:extLst>
          </p:nvPr>
        </p:nvGraphicFramePr>
        <p:xfrm>
          <a:off x="6480362" y="1887394"/>
          <a:ext cx="4914900" cy="36052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Datumsplatzhalter 5">
            <a:extLst>
              <a:ext uri="{FF2B5EF4-FFF2-40B4-BE49-F238E27FC236}">
                <a16:creationId xmlns:a16="http://schemas.microsoft.com/office/drawing/2014/main" id="{067BBEBB-3CD2-4675-BF29-6849B2E869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</p:spPr>
        <p:txBody>
          <a:bodyPr/>
          <a:lstStyle/>
          <a:p>
            <a:r>
              <a:rPr lang="de-DE" dirty="0"/>
              <a:t>30.11.2021</a:t>
            </a:r>
          </a:p>
        </p:txBody>
      </p:sp>
    </p:spTree>
    <p:extLst>
      <p:ext uri="{BB962C8B-B14F-4D97-AF65-F5344CB8AC3E}">
        <p14:creationId xmlns:p14="http://schemas.microsoft.com/office/powerpoint/2010/main" val="366994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9AFD30-DC3B-4A04-B70B-3EB9BB78D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G1963 Zelle 03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CC21B9-6E59-46C6-B90E-0B007B659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Messung bei 1,4 V, 1,2 V, 1,6 V</a:t>
            </a:r>
          </a:p>
          <a:p>
            <a:r>
              <a:rPr lang="de-DE" dirty="0"/>
              <a:t>Verlauf bei erster Messung (1,4 V) abweichend von anderen beiden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D01337-F784-4FAF-95B6-78CFADC9C9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38F6B2C-F27B-4DBA-A1D3-941E14BA98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30.11.2021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D662576-712D-459C-952F-4F35165C58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AA412B8D-49C8-42EB-A8BE-BC988B858C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2904185"/>
              </p:ext>
            </p:extLst>
          </p:nvPr>
        </p:nvGraphicFramePr>
        <p:xfrm>
          <a:off x="436049" y="1653792"/>
          <a:ext cx="5062537" cy="4029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1652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52BB8F-3A41-4F8D-9378-51D7A6CF9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G1965 Zelle 02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D2095D-95FE-40EE-B3A0-5AD0EDD78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Transiente bei 1,6 V und 0,5 s </a:t>
            </a:r>
            <a:r>
              <a:rPr lang="de-DE" dirty="0" err="1"/>
              <a:t>Exposure</a:t>
            </a:r>
            <a:r>
              <a:rPr lang="de-DE" dirty="0"/>
              <a:t> Time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BDF7FBD-9A45-428F-B4A0-92ED73F22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8B81AE3-A993-492A-8506-D52022A0845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F0C7856-B0FF-4D27-BD79-559ECA2733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31373279-5BB2-4B1D-B5B0-4B2883F75D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4979270"/>
              </p:ext>
            </p:extLst>
          </p:nvPr>
        </p:nvGraphicFramePr>
        <p:xfrm>
          <a:off x="6784975" y="1995907"/>
          <a:ext cx="5214938" cy="36909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EL_animation">
            <a:hlinkClick r:id="" action="ppaction://media"/>
            <a:extLst>
              <a:ext uri="{FF2B5EF4-FFF2-40B4-BE49-F238E27FC236}">
                <a16:creationId xmlns:a16="http://schemas.microsoft.com/office/drawing/2014/main" id="{5BB6A320-2125-4439-A1B4-7323D47531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913" y="1555376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6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121111_ISFH_Folienvorlage_08">
  <a:themeElements>
    <a:clrScheme name="120928_ISFH">
      <a:dk1>
        <a:srgbClr val="000000"/>
      </a:dk1>
      <a:lt1>
        <a:srgbClr val="FFFFFF"/>
      </a:lt1>
      <a:dk2>
        <a:srgbClr val="3F739B"/>
      </a:dk2>
      <a:lt2>
        <a:srgbClr val="FFFFFF"/>
      </a:lt2>
      <a:accent1>
        <a:srgbClr val="3F739B"/>
      </a:accent1>
      <a:accent2>
        <a:srgbClr val="FDA023"/>
      </a:accent2>
      <a:accent3>
        <a:srgbClr val="4A7D2C"/>
      </a:accent3>
      <a:accent4>
        <a:srgbClr val="E78B80"/>
      </a:accent4>
      <a:accent5>
        <a:srgbClr val="EB5605"/>
      </a:accent5>
      <a:accent6>
        <a:srgbClr val="B9CA1A"/>
      </a:accent6>
      <a:hlink>
        <a:srgbClr val="3F739B"/>
      </a:hlink>
      <a:folHlink>
        <a:srgbClr val="3F739B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 dirty="0" smtClean="0">
            <a:solidFill>
              <a:schemeClr val="accent1"/>
            </a:solidFill>
            <a:sym typeface="Wingdings" pitchFamily="2" charset="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none" lIns="0" tIns="0" rIns="0" bIns="0" rtlCol="0">
        <a:spAutoFit/>
      </a:bodyPr>
      <a:lstStyle>
        <a:defPPr algn="l">
          <a:defRPr sz="2000" i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90509_ISFH_Folienmaster_16zu9_Seitenzahlen.potx" id="{6415A28A-D417-4798-BA05-BE22EB325F59}" vid="{29EB36E3-F670-4477-98C6-A2244DDAB9DD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190509_ISFH_Folienmaster_16zu9_Seitenzahlen</Template>
  <TotalTime>0</TotalTime>
  <Words>634</Words>
  <Application>Microsoft Office PowerPoint</Application>
  <PresentationFormat>Breitbild</PresentationFormat>
  <Paragraphs>207</Paragraphs>
  <Slides>25</Slides>
  <Notes>0</Notes>
  <HiddenSlides>4</HiddenSlides>
  <MMClips>10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0" baseType="lpstr">
      <vt:lpstr>Arial</vt:lpstr>
      <vt:lpstr>Calibri</vt:lpstr>
      <vt:lpstr>Symbol</vt:lpstr>
      <vt:lpstr>Wingdings</vt:lpstr>
      <vt:lpstr>1_121111_ISFH_Folienvorlage_08</vt:lpstr>
      <vt:lpstr>PowerPoint-Präsentation</vt:lpstr>
      <vt:lpstr>Defekt im Perowskiten</vt:lpstr>
      <vt:lpstr>Defekt im Perowskit</vt:lpstr>
      <vt:lpstr>Defekt im ETL</vt:lpstr>
      <vt:lpstr>Defekt im HTL</vt:lpstr>
      <vt:lpstr>Energiebänder</vt:lpstr>
      <vt:lpstr>Defekt im Perowskit</vt:lpstr>
      <vt:lpstr>G1963 Zelle 03</vt:lpstr>
      <vt:lpstr>G1965 Zelle 02</vt:lpstr>
      <vt:lpstr>ITO Defekt</vt:lpstr>
      <vt:lpstr>Zellen auf gleichem Substrat</vt:lpstr>
      <vt:lpstr>Substrat mit ETL Defekt</vt:lpstr>
      <vt:lpstr>Pero-Defekt II - Vergleichszelle</vt:lpstr>
      <vt:lpstr>Pero-Defekt II</vt:lpstr>
      <vt:lpstr>PowerPoint-Präsentation</vt:lpstr>
      <vt:lpstr>PowerPoint-Präsentation</vt:lpstr>
      <vt:lpstr>Pero-Defekt II</vt:lpstr>
      <vt:lpstr>PL an Defekten</vt:lpstr>
      <vt:lpstr>TO DO</vt:lpstr>
      <vt:lpstr>G1967 - Zelle 02</vt:lpstr>
      <vt:lpstr>G1968 - Übersicht</vt:lpstr>
      <vt:lpstr>P3T_xyz - Gxy- Zelle XY</vt:lpstr>
      <vt:lpstr>PowerPoint-Präsentation</vt:lpstr>
      <vt:lpstr>P3T_XYZ – GXXXX – Zelle 007</vt:lpstr>
      <vt:lpstr>PowerPoint-Präsentation</vt:lpstr>
    </vt:vector>
  </TitlesOfParts>
  <Company>ISFH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Jonas Oberröhrmann</dc:creator>
  <cp:lastModifiedBy>Jonas Oberröhrmann</cp:lastModifiedBy>
  <cp:revision>198</cp:revision>
  <cp:lastPrinted>2021-11-18T08:14:52Z</cp:lastPrinted>
  <dcterms:created xsi:type="dcterms:W3CDTF">2021-10-29T12:17:52Z</dcterms:created>
  <dcterms:modified xsi:type="dcterms:W3CDTF">2021-11-30T14:42:00Z</dcterms:modified>
</cp:coreProperties>
</file>